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8"/>
  </p:normalViewPr>
  <p:slideViewPr>
    <p:cSldViewPr snapToGrid="0" snapToObjects="1">
      <p:cViewPr varScale="1">
        <p:scale>
          <a:sx n="76" d="100"/>
          <a:sy n="76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B1DF-78A3-0F44-A0B3-C8E962525F93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626-AEA3-8B4D-ABD2-95004EBB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B1DF-78A3-0F44-A0B3-C8E962525F93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626-AEA3-8B4D-ABD2-95004EBB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B1DF-78A3-0F44-A0B3-C8E962525F93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626-AEA3-8B4D-ABD2-95004EBB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0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B1DF-78A3-0F44-A0B3-C8E962525F93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626-AEA3-8B4D-ABD2-95004EBB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B1DF-78A3-0F44-A0B3-C8E962525F93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626-AEA3-8B4D-ABD2-95004EBB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B1DF-78A3-0F44-A0B3-C8E962525F93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626-AEA3-8B4D-ABD2-95004EBB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B1DF-78A3-0F44-A0B3-C8E962525F93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626-AEA3-8B4D-ABD2-95004EBB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B1DF-78A3-0F44-A0B3-C8E962525F93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626-AEA3-8B4D-ABD2-95004EBB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4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B1DF-78A3-0F44-A0B3-C8E962525F93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626-AEA3-8B4D-ABD2-95004EBB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1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B1DF-78A3-0F44-A0B3-C8E962525F93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626-AEA3-8B4D-ABD2-95004EBB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3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B1DF-78A3-0F44-A0B3-C8E962525F93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626-AEA3-8B4D-ABD2-95004EBB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CB1DF-78A3-0F44-A0B3-C8E962525F93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5626-AEA3-8B4D-ABD2-95004EBB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8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Venn Diagrams to Support Presentations </a:t>
            </a:r>
            <a:r>
              <a:rPr lang="en-US" smtClean="0"/>
              <a:t>of the National </a:t>
            </a:r>
            <a:r>
              <a:rPr lang="en-US" dirty="0" smtClean="0"/>
              <a:t>EMS Scope of Practice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Provided by the National Association of State EMS Officials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6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0"/>
            <a:ext cx="6863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0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0"/>
            <a:ext cx="6863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6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0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0"/>
            <a:ext cx="6863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Venn Diagrams to Support Presentations of the National EMS Scope of Practice Model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Venn Diagrams to Support Presentations of National EMS Scope of Practice Model</dc:title>
  <dc:creator>Kathy Robinson</dc:creator>
  <cp:lastModifiedBy>Kathy Robinson</cp:lastModifiedBy>
  <cp:revision>3</cp:revision>
  <dcterms:created xsi:type="dcterms:W3CDTF">2018-10-15T15:56:31Z</dcterms:created>
  <dcterms:modified xsi:type="dcterms:W3CDTF">2018-10-15T16:01:25Z</dcterms:modified>
</cp:coreProperties>
</file>