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8" r:id="rId2"/>
    <p:sldId id="264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0" autoAdjust="0"/>
    <p:restoredTop sz="90000" autoAdjust="0"/>
  </p:normalViewPr>
  <p:slideViewPr>
    <p:cSldViewPr snapToGrid="0">
      <p:cViewPr varScale="1">
        <p:scale>
          <a:sx n="105" d="100"/>
          <a:sy n="105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FE074-ACEB-4935-9C7A-64267E8D4D1F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6DCDC-532B-48F9-80D5-E618823B1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0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DCDC-532B-48F9-80D5-E618823B1A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DCDC-532B-48F9-80D5-E618823B1A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0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DCDC-532B-48F9-80D5-E618823B1A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9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7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1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572125" y="39878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3C49-45AE-4926-BFC9-EBF79FA12E5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9" Type="http://schemas.openxmlformats.org/officeDocument/2006/relationships/tags" Target="../tags/tag102.xml"/><Relationship Id="rId21" Type="http://schemas.openxmlformats.org/officeDocument/2006/relationships/tags" Target="../tags/tag84.xml"/><Relationship Id="rId34" Type="http://schemas.openxmlformats.org/officeDocument/2006/relationships/tags" Target="../tags/tag97.xml"/><Relationship Id="rId42" Type="http://schemas.openxmlformats.org/officeDocument/2006/relationships/tags" Target="../tags/tag105.xml"/><Relationship Id="rId47" Type="http://schemas.openxmlformats.org/officeDocument/2006/relationships/tags" Target="../tags/tag110.xml"/><Relationship Id="rId50" Type="http://schemas.openxmlformats.org/officeDocument/2006/relationships/tags" Target="../tags/tag113.xml"/><Relationship Id="rId55" Type="http://schemas.openxmlformats.org/officeDocument/2006/relationships/tags" Target="../tags/tag118.xml"/><Relationship Id="rId63" Type="http://schemas.openxmlformats.org/officeDocument/2006/relationships/tags" Target="../tags/tag126.xml"/><Relationship Id="rId68" Type="http://schemas.openxmlformats.org/officeDocument/2006/relationships/tags" Target="../tags/tag131.xml"/><Relationship Id="rId7" Type="http://schemas.openxmlformats.org/officeDocument/2006/relationships/tags" Target="../tags/tag70.xml"/><Relationship Id="rId71" Type="http://schemas.openxmlformats.org/officeDocument/2006/relationships/tags" Target="../tags/tag134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9" Type="http://schemas.openxmlformats.org/officeDocument/2006/relationships/tags" Target="../tags/tag92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tags" Target="../tags/tag95.xml"/><Relationship Id="rId37" Type="http://schemas.openxmlformats.org/officeDocument/2006/relationships/tags" Target="../tags/tag100.xml"/><Relationship Id="rId40" Type="http://schemas.openxmlformats.org/officeDocument/2006/relationships/tags" Target="../tags/tag103.xml"/><Relationship Id="rId45" Type="http://schemas.openxmlformats.org/officeDocument/2006/relationships/tags" Target="../tags/tag108.xml"/><Relationship Id="rId53" Type="http://schemas.openxmlformats.org/officeDocument/2006/relationships/tags" Target="../tags/tag116.xml"/><Relationship Id="rId58" Type="http://schemas.openxmlformats.org/officeDocument/2006/relationships/tags" Target="../tags/tag121.xml"/><Relationship Id="rId66" Type="http://schemas.openxmlformats.org/officeDocument/2006/relationships/tags" Target="../tags/tag129.xml"/><Relationship Id="rId74" Type="http://schemas.openxmlformats.org/officeDocument/2006/relationships/slideLayout" Target="../slideLayouts/slideLayout12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36" Type="http://schemas.openxmlformats.org/officeDocument/2006/relationships/tags" Target="../tags/tag99.xml"/><Relationship Id="rId49" Type="http://schemas.openxmlformats.org/officeDocument/2006/relationships/tags" Target="../tags/tag112.xml"/><Relationship Id="rId57" Type="http://schemas.openxmlformats.org/officeDocument/2006/relationships/tags" Target="../tags/tag120.xml"/><Relationship Id="rId61" Type="http://schemas.openxmlformats.org/officeDocument/2006/relationships/tags" Target="../tags/tag124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tags" Target="../tags/tag94.xml"/><Relationship Id="rId44" Type="http://schemas.openxmlformats.org/officeDocument/2006/relationships/tags" Target="../tags/tag107.xml"/><Relationship Id="rId52" Type="http://schemas.openxmlformats.org/officeDocument/2006/relationships/tags" Target="../tags/tag115.xml"/><Relationship Id="rId60" Type="http://schemas.openxmlformats.org/officeDocument/2006/relationships/tags" Target="../tags/tag123.xml"/><Relationship Id="rId65" Type="http://schemas.openxmlformats.org/officeDocument/2006/relationships/tags" Target="../tags/tag128.xml"/><Relationship Id="rId73" Type="http://schemas.openxmlformats.org/officeDocument/2006/relationships/tags" Target="../tags/tag136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Relationship Id="rId35" Type="http://schemas.openxmlformats.org/officeDocument/2006/relationships/tags" Target="../tags/tag98.xml"/><Relationship Id="rId43" Type="http://schemas.openxmlformats.org/officeDocument/2006/relationships/tags" Target="../tags/tag106.xml"/><Relationship Id="rId48" Type="http://schemas.openxmlformats.org/officeDocument/2006/relationships/tags" Target="../tags/tag111.xml"/><Relationship Id="rId56" Type="http://schemas.openxmlformats.org/officeDocument/2006/relationships/tags" Target="../tags/tag119.xml"/><Relationship Id="rId64" Type="http://schemas.openxmlformats.org/officeDocument/2006/relationships/tags" Target="../tags/tag127.xml"/><Relationship Id="rId69" Type="http://schemas.openxmlformats.org/officeDocument/2006/relationships/tags" Target="../tags/tag132.xml"/><Relationship Id="rId8" Type="http://schemas.openxmlformats.org/officeDocument/2006/relationships/tags" Target="../tags/tag71.xml"/><Relationship Id="rId51" Type="http://schemas.openxmlformats.org/officeDocument/2006/relationships/tags" Target="../tags/tag114.xml"/><Relationship Id="rId72" Type="http://schemas.openxmlformats.org/officeDocument/2006/relationships/tags" Target="../tags/tag135.xml"/><Relationship Id="rId3" Type="http://schemas.openxmlformats.org/officeDocument/2006/relationships/tags" Target="../tags/tag66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33" Type="http://schemas.openxmlformats.org/officeDocument/2006/relationships/tags" Target="../tags/tag96.xml"/><Relationship Id="rId38" Type="http://schemas.openxmlformats.org/officeDocument/2006/relationships/tags" Target="../tags/tag101.xml"/><Relationship Id="rId46" Type="http://schemas.openxmlformats.org/officeDocument/2006/relationships/tags" Target="../tags/tag109.xml"/><Relationship Id="rId59" Type="http://schemas.openxmlformats.org/officeDocument/2006/relationships/tags" Target="../tags/tag122.xml"/><Relationship Id="rId67" Type="http://schemas.openxmlformats.org/officeDocument/2006/relationships/tags" Target="../tags/tag130.xml"/><Relationship Id="rId20" Type="http://schemas.openxmlformats.org/officeDocument/2006/relationships/tags" Target="../tags/tag83.xml"/><Relationship Id="rId41" Type="http://schemas.openxmlformats.org/officeDocument/2006/relationships/tags" Target="../tags/tag104.xml"/><Relationship Id="rId54" Type="http://schemas.openxmlformats.org/officeDocument/2006/relationships/tags" Target="../tags/tag117.xml"/><Relationship Id="rId62" Type="http://schemas.openxmlformats.org/officeDocument/2006/relationships/tags" Target="../tags/tag125.xml"/><Relationship Id="rId70" Type="http://schemas.openxmlformats.org/officeDocument/2006/relationships/tags" Target="../tags/tag133.xml"/><Relationship Id="rId75" Type="http://schemas.openxmlformats.org/officeDocument/2006/relationships/notesSlide" Target="../notesSlides/notesSlide2.xml"/><Relationship Id="rId1" Type="http://schemas.openxmlformats.org/officeDocument/2006/relationships/tags" Target="../tags/tag64.xml"/><Relationship Id="rId6" Type="http://schemas.openxmlformats.org/officeDocument/2006/relationships/tags" Target="../tags/tag6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tags" Target="../tags/tag178.xml"/><Relationship Id="rId47" Type="http://schemas.openxmlformats.org/officeDocument/2006/relationships/tags" Target="../tags/tag183.xml"/><Relationship Id="rId50" Type="http://schemas.openxmlformats.org/officeDocument/2006/relationships/tags" Target="../tags/tag186.xml"/><Relationship Id="rId55" Type="http://schemas.openxmlformats.org/officeDocument/2006/relationships/tags" Target="../tags/tag191.xml"/><Relationship Id="rId63" Type="http://schemas.openxmlformats.org/officeDocument/2006/relationships/tags" Target="../tags/tag199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9" Type="http://schemas.openxmlformats.org/officeDocument/2006/relationships/tags" Target="../tags/tag165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45" Type="http://schemas.openxmlformats.org/officeDocument/2006/relationships/tags" Target="../tags/tag181.xml"/><Relationship Id="rId53" Type="http://schemas.openxmlformats.org/officeDocument/2006/relationships/tags" Target="../tags/tag189.xml"/><Relationship Id="rId58" Type="http://schemas.openxmlformats.org/officeDocument/2006/relationships/tags" Target="../tags/tag194.xml"/><Relationship Id="rId66" Type="http://schemas.openxmlformats.org/officeDocument/2006/relationships/slideLayout" Target="../slideLayouts/slideLayout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49" Type="http://schemas.openxmlformats.org/officeDocument/2006/relationships/tags" Target="../tags/tag185.xml"/><Relationship Id="rId57" Type="http://schemas.openxmlformats.org/officeDocument/2006/relationships/tags" Target="../tags/tag193.xml"/><Relationship Id="rId61" Type="http://schemas.openxmlformats.org/officeDocument/2006/relationships/tags" Target="../tags/tag197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4" Type="http://schemas.openxmlformats.org/officeDocument/2006/relationships/tags" Target="../tags/tag180.xml"/><Relationship Id="rId52" Type="http://schemas.openxmlformats.org/officeDocument/2006/relationships/tags" Target="../tags/tag188.xml"/><Relationship Id="rId60" Type="http://schemas.openxmlformats.org/officeDocument/2006/relationships/tags" Target="../tags/tag196.xml"/><Relationship Id="rId65" Type="http://schemas.openxmlformats.org/officeDocument/2006/relationships/tags" Target="../tags/tag201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tags" Target="../tags/tag179.xml"/><Relationship Id="rId48" Type="http://schemas.openxmlformats.org/officeDocument/2006/relationships/tags" Target="../tags/tag184.xml"/><Relationship Id="rId56" Type="http://schemas.openxmlformats.org/officeDocument/2006/relationships/tags" Target="../tags/tag192.xml"/><Relationship Id="rId64" Type="http://schemas.openxmlformats.org/officeDocument/2006/relationships/tags" Target="../tags/tag200.xml"/><Relationship Id="rId8" Type="http://schemas.openxmlformats.org/officeDocument/2006/relationships/tags" Target="../tags/tag144.xml"/><Relationship Id="rId51" Type="http://schemas.openxmlformats.org/officeDocument/2006/relationships/tags" Target="../tags/tag187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Relationship Id="rId46" Type="http://schemas.openxmlformats.org/officeDocument/2006/relationships/tags" Target="../tags/tag182.xml"/><Relationship Id="rId59" Type="http://schemas.openxmlformats.org/officeDocument/2006/relationships/tags" Target="../tags/tag195.xml"/><Relationship Id="rId67" Type="http://schemas.openxmlformats.org/officeDocument/2006/relationships/notesSlide" Target="../notesSlides/notesSlide3.xml"/><Relationship Id="rId20" Type="http://schemas.openxmlformats.org/officeDocument/2006/relationships/tags" Target="../tags/tag156.xml"/><Relationship Id="rId41" Type="http://schemas.openxmlformats.org/officeDocument/2006/relationships/tags" Target="../tags/tag177.xml"/><Relationship Id="rId54" Type="http://schemas.openxmlformats.org/officeDocument/2006/relationships/tags" Target="../tags/tag190.xml"/><Relationship Id="rId62" Type="http://schemas.openxmlformats.org/officeDocument/2006/relationships/tags" Target="../tags/tag1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OTLSHAPE_M_6e577493dec040628c7bd91a59cbf0b4_Connector1"/>
          <p:cNvCxnSpPr/>
          <p:nvPr>
            <p:custDataLst>
              <p:tags r:id="rId2"/>
            </p:custDataLst>
          </p:nvPr>
        </p:nvCxnSpPr>
        <p:spPr>
          <a:xfrm>
            <a:off x="11353880" y="5041173"/>
            <a:ext cx="0" cy="783209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9f860f8d65ee4aac85039f30c2ffcf33_Connector1"/>
          <p:cNvCxnSpPr/>
          <p:nvPr>
            <p:custDataLst>
              <p:tags r:id="rId3"/>
            </p:custDataLst>
          </p:nvPr>
        </p:nvCxnSpPr>
        <p:spPr>
          <a:xfrm>
            <a:off x="3474781" y="5041173"/>
            <a:ext cx="0" cy="442172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051a32e4ff0e47229380669de64fe5ab_Connector1"/>
          <p:cNvCxnSpPr/>
          <p:nvPr>
            <p:custDataLst>
              <p:tags r:id="rId4"/>
            </p:custDataLst>
          </p:nvPr>
        </p:nvCxnSpPr>
        <p:spPr>
          <a:xfrm>
            <a:off x="2820585" y="5041173"/>
            <a:ext cx="0" cy="894715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8cc1ba62bc92479399f399f1daac8d07_Connector1"/>
          <p:cNvCxnSpPr/>
          <p:nvPr>
            <p:custDataLst>
              <p:tags r:id="rId5"/>
            </p:custDataLst>
          </p:nvPr>
        </p:nvCxnSpPr>
        <p:spPr>
          <a:xfrm>
            <a:off x="1720674" y="5041173"/>
            <a:ext cx="0" cy="1347258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956c1888c72a4b28a0e368cdbbde7c81_Connector1"/>
          <p:cNvCxnSpPr/>
          <p:nvPr>
            <p:custDataLst>
              <p:tags r:id="rId6"/>
            </p:custDataLst>
          </p:nvPr>
        </p:nvCxnSpPr>
        <p:spPr>
          <a:xfrm>
            <a:off x="8737098" y="4218001"/>
            <a:ext cx="0" cy="442172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f9086f7eeb244a1088e107610cea5ce7_Connector2"/>
          <p:cNvCxnSpPr/>
          <p:nvPr>
            <p:custDataLst>
              <p:tags r:id="rId7"/>
            </p:custDataLst>
          </p:nvPr>
        </p:nvCxnSpPr>
        <p:spPr>
          <a:xfrm>
            <a:off x="6328797" y="3824626"/>
            <a:ext cx="0" cy="835547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f9086f7eeb244a1088e107610cea5ce7_Connector1"/>
          <p:cNvCxnSpPr/>
          <p:nvPr>
            <p:custDataLst>
              <p:tags r:id="rId8"/>
            </p:custDataLst>
          </p:nvPr>
        </p:nvCxnSpPr>
        <p:spPr>
          <a:xfrm>
            <a:off x="6328797" y="3313535"/>
            <a:ext cx="0" cy="340572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6924c05a43f44028a6111e86fa2c6968_Connector1"/>
          <p:cNvCxnSpPr/>
          <p:nvPr>
            <p:custDataLst>
              <p:tags r:id="rId9"/>
            </p:custDataLst>
          </p:nvPr>
        </p:nvCxnSpPr>
        <p:spPr>
          <a:xfrm>
            <a:off x="5006029" y="3766079"/>
            <a:ext cx="0" cy="894094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dbbc66a32c894082868f97b8f8f546f0_Connector2"/>
          <p:cNvCxnSpPr/>
          <p:nvPr>
            <p:custDataLst>
              <p:tags r:id="rId10"/>
            </p:custDataLst>
          </p:nvPr>
        </p:nvCxnSpPr>
        <p:spPr>
          <a:xfrm>
            <a:off x="4344644" y="3824626"/>
            <a:ext cx="0" cy="835547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dbbc66a32c894082868f97b8f8f546f0_Connector1"/>
          <p:cNvCxnSpPr/>
          <p:nvPr>
            <p:custDataLst>
              <p:tags r:id="rId11"/>
            </p:custDataLst>
          </p:nvPr>
        </p:nvCxnSpPr>
        <p:spPr>
          <a:xfrm>
            <a:off x="4344644" y="2860993"/>
            <a:ext cx="0" cy="793115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e128181f4b83453aa36d43b8765afe5a_Connector3"/>
          <p:cNvCxnSpPr/>
          <p:nvPr>
            <p:custDataLst>
              <p:tags r:id="rId12"/>
            </p:custDataLst>
          </p:nvPr>
        </p:nvCxnSpPr>
        <p:spPr>
          <a:xfrm>
            <a:off x="3906118" y="3992351"/>
            <a:ext cx="0" cy="667822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e128181f4b83453aa36d43b8765afe5a_Connector2"/>
          <p:cNvCxnSpPr/>
          <p:nvPr>
            <p:custDataLst>
              <p:tags r:id="rId13"/>
            </p:custDataLst>
          </p:nvPr>
        </p:nvCxnSpPr>
        <p:spPr>
          <a:xfrm>
            <a:off x="3906118" y="3824626"/>
            <a:ext cx="0" cy="12700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e128181f4b83453aa36d43b8765afe5a_Connector1"/>
          <p:cNvCxnSpPr/>
          <p:nvPr>
            <p:custDataLst>
              <p:tags r:id="rId14"/>
            </p:custDataLst>
          </p:nvPr>
        </p:nvCxnSpPr>
        <p:spPr>
          <a:xfrm>
            <a:off x="3906118" y="2408449"/>
            <a:ext cx="0" cy="1245659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59b5ac8298c14cca9e65190bf60d5d05_Connector2"/>
          <p:cNvCxnSpPr/>
          <p:nvPr>
            <p:custDataLst>
              <p:tags r:id="rId15"/>
            </p:custDataLst>
          </p:nvPr>
        </p:nvCxnSpPr>
        <p:spPr>
          <a:xfrm>
            <a:off x="3259112" y="4277170"/>
            <a:ext cx="0" cy="383003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59b5ac8298c14cca9e65190bf60d5d05_Connector1"/>
          <p:cNvCxnSpPr/>
          <p:nvPr>
            <p:custDataLst>
              <p:tags r:id="rId16"/>
            </p:custDataLst>
          </p:nvPr>
        </p:nvCxnSpPr>
        <p:spPr>
          <a:xfrm>
            <a:off x="3259112" y="3766079"/>
            <a:ext cx="0" cy="340572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2b147c48339f434892a5ef1836ea3597_Connector1"/>
          <p:cNvCxnSpPr/>
          <p:nvPr>
            <p:custDataLst>
              <p:tags r:id="rId17"/>
            </p:custDataLst>
          </p:nvPr>
        </p:nvCxnSpPr>
        <p:spPr>
          <a:xfrm>
            <a:off x="1720674" y="4218623"/>
            <a:ext cx="0" cy="441550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TLSHAPE_TB_00000000000000000000000000000000_LeftEndCaps"/>
          <p:cNvSpPr txBox="1"/>
          <p:nvPr>
            <p:custDataLst>
              <p:tags r:id="rId18"/>
            </p:custDataLst>
          </p:nvPr>
        </p:nvSpPr>
        <p:spPr>
          <a:xfrm>
            <a:off x="255540" y="4712173"/>
            <a:ext cx="448584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C0504D"/>
                </a:solidFill>
                <a:latin typeface="Calibri" panose="020F0502020204030204" pitchFamily="34" charset="0"/>
              </a:rPr>
              <a:t>2017</a:t>
            </a:r>
            <a:endParaRPr lang="en-US" b="1" spc="-38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RightEndCaps"/>
          <p:cNvSpPr txBox="1"/>
          <p:nvPr>
            <p:custDataLst>
              <p:tags r:id="rId19"/>
            </p:custDataLst>
          </p:nvPr>
        </p:nvSpPr>
        <p:spPr>
          <a:xfrm>
            <a:off x="11474534" y="471114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C0504D"/>
                </a:solidFill>
                <a:latin typeface="Calibri" panose="020F0502020204030204" pitchFamily="34" charset="0"/>
              </a:rPr>
              <a:t>2022</a:t>
            </a:r>
            <a:endParaRPr lang="en-US" b="1" spc="-38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TLSHAPE_TB_00000000000000000000000000000000_ScaleContainer"/>
          <p:cNvSpPr/>
          <p:nvPr>
            <p:custDataLst>
              <p:tags r:id="rId20"/>
            </p:custDataLst>
          </p:nvPr>
        </p:nvSpPr>
        <p:spPr>
          <a:xfrm>
            <a:off x="844465" y="4660173"/>
            <a:ext cx="105156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ElapsedTim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22"/>
            </p:custDataLst>
          </p:nvPr>
        </p:nvSpPr>
        <p:spPr>
          <a:xfrm>
            <a:off x="790037" y="5041173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23"/>
            </p:custDataLst>
          </p:nvPr>
        </p:nvSpPr>
        <p:spPr>
          <a:xfrm>
            <a:off x="844465" y="5168173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24"/>
            </p:custDataLst>
          </p:nvPr>
        </p:nvSpPr>
        <p:spPr>
          <a:xfrm>
            <a:off x="907965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OTLSHAPE_TB_00000000000000000000000000000000_Separator1"/>
          <p:cNvCxnSpPr/>
          <p:nvPr>
            <p:custDataLst>
              <p:tags r:id="rId25"/>
            </p:custDataLst>
          </p:nvPr>
        </p:nvCxnSpPr>
        <p:spPr>
          <a:xfrm>
            <a:off x="3468435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LSHAPE_TB_00000000000000000000000000000000_TimescaleInterval2"/>
          <p:cNvSpPr txBox="1"/>
          <p:nvPr>
            <p:custDataLst>
              <p:tags r:id="rId26"/>
            </p:custDataLst>
          </p:nvPr>
        </p:nvSpPr>
        <p:spPr>
          <a:xfrm>
            <a:off x="3531936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OTLSHAPE_TB_00000000000000000000000000000000_Separator2"/>
          <p:cNvCxnSpPr/>
          <p:nvPr>
            <p:custDataLst>
              <p:tags r:id="rId27"/>
            </p:custDataLst>
          </p:nvPr>
        </p:nvCxnSpPr>
        <p:spPr>
          <a:xfrm>
            <a:off x="6092406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6155906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OTLSHAPE_TB_00000000000000000000000000000000_Separator3"/>
          <p:cNvCxnSpPr/>
          <p:nvPr>
            <p:custDataLst>
              <p:tags r:id="rId29"/>
            </p:custDataLst>
          </p:nvPr>
        </p:nvCxnSpPr>
        <p:spPr>
          <a:xfrm>
            <a:off x="8723564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TimescaleInterval4"/>
          <p:cNvSpPr txBox="1"/>
          <p:nvPr>
            <p:custDataLst>
              <p:tags r:id="rId30"/>
            </p:custDataLst>
          </p:nvPr>
        </p:nvSpPr>
        <p:spPr>
          <a:xfrm>
            <a:off x="8787064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M_2b147c48339f434892a5ef1836ea3597_Title"/>
          <p:cNvSpPr txBox="1"/>
          <p:nvPr>
            <p:custDataLst>
              <p:tags r:id="rId31"/>
            </p:custDataLst>
          </p:nvPr>
        </p:nvSpPr>
        <p:spPr>
          <a:xfrm>
            <a:off x="1942924" y="4106651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Requests Finalized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M_2b147c48339f434892a5ef1836ea3597_Date"/>
          <p:cNvSpPr txBox="1"/>
          <p:nvPr>
            <p:custDataLst>
              <p:tags r:id="rId32"/>
            </p:custDataLst>
          </p:nvPr>
        </p:nvSpPr>
        <p:spPr>
          <a:xfrm>
            <a:off x="1942924" y="428987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May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M_2b147c48339f434892a5ef1836ea3597_Shape"/>
          <p:cNvSpPr/>
          <p:nvPr>
            <p:custDataLst>
              <p:tags r:id="rId33"/>
            </p:custDataLst>
          </p:nvPr>
        </p:nvSpPr>
        <p:spPr>
          <a:xfrm rot="16200000">
            <a:off x="1746074" y="4218623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M_59b5ac8298c14cca9e65190bf60d5d05_Title"/>
          <p:cNvSpPr txBox="1"/>
          <p:nvPr>
            <p:custDataLst>
              <p:tags r:id="rId34"/>
            </p:custDataLst>
          </p:nvPr>
        </p:nvSpPr>
        <p:spPr>
          <a:xfrm>
            <a:off x="3481362" y="3654108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Candidate Release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OTLSHAPE_M_59b5ac8298c14cca9e65190bf60d5d05_Date"/>
          <p:cNvSpPr txBox="1"/>
          <p:nvPr>
            <p:custDataLst>
              <p:tags r:id="rId35"/>
            </p:custDataLst>
          </p:nvPr>
        </p:nvSpPr>
        <p:spPr>
          <a:xfrm>
            <a:off x="3481362" y="3837326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Dec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M_59b5ac8298c14cca9e65190bf60d5d05_Shape"/>
          <p:cNvSpPr/>
          <p:nvPr>
            <p:custDataLst>
              <p:tags r:id="rId36"/>
            </p:custDataLst>
          </p:nvPr>
        </p:nvSpPr>
        <p:spPr>
          <a:xfrm rot="16200000">
            <a:off x="3284512" y="3766079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e128181f4b83453aa36d43b8765afe5a_Title"/>
          <p:cNvSpPr txBox="1"/>
          <p:nvPr>
            <p:custDataLst>
              <p:tags r:id="rId37"/>
            </p:custDataLst>
          </p:nvPr>
        </p:nvSpPr>
        <p:spPr>
          <a:xfrm>
            <a:off x="4128368" y="2296477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3.5.0 Final Release (NEMSIS)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M_e128181f4b83453aa36d43b8765afe5a_Date"/>
          <p:cNvSpPr txBox="1"/>
          <p:nvPr>
            <p:custDataLst>
              <p:tags r:id="rId38"/>
            </p:custDataLst>
          </p:nvPr>
        </p:nvSpPr>
        <p:spPr>
          <a:xfrm>
            <a:off x="4128368" y="2479696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Mar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M_e128181f4b83453aa36d43b8765afe5a_Shape"/>
          <p:cNvSpPr/>
          <p:nvPr>
            <p:custDataLst>
              <p:tags r:id="rId39"/>
            </p:custDataLst>
          </p:nvPr>
        </p:nvSpPr>
        <p:spPr>
          <a:xfrm rot="16200000">
            <a:off x="3931518" y="2408449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M_dbbc66a32c894082868f97b8f8f546f0_Title"/>
          <p:cNvSpPr txBox="1"/>
          <p:nvPr>
            <p:custDataLst>
              <p:tags r:id="rId40"/>
            </p:custDataLst>
          </p:nvPr>
        </p:nvSpPr>
        <p:spPr>
          <a:xfrm>
            <a:off x="4566894" y="2749021"/>
            <a:ext cx="185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3.5.0 Compliance Testing begins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M_dbbc66a32c894082868f97b8f8f546f0_Date"/>
          <p:cNvSpPr txBox="1"/>
          <p:nvPr>
            <p:custDataLst>
              <p:tags r:id="rId41"/>
            </p:custDataLst>
          </p:nvPr>
        </p:nvSpPr>
        <p:spPr>
          <a:xfrm>
            <a:off x="4566894" y="2932239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May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M_dbbc66a32c894082868f97b8f8f546f0_Shape"/>
          <p:cNvSpPr/>
          <p:nvPr>
            <p:custDataLst>
              <p:tags r:id="rId42"/>
            </p:custDataLst>
          </p:nvPr>
        </p:nvSpPr>
        <p:spPr>
          <a:xfrm rot="16200000">
            <a:off x="4370044" y="2860992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M_6924c05a43f44028a6111e86fa2c6968_Title"/>
          <p:cNvSpPr txBox="1"/>
          <p:nvPr>
            <p:custDataLst>
              <p:tags r:id="rId43"/>
            </p:custDataLst>
          </p:nvPr>
        </p:nvSpPr>
        <p:spPr>
          <a:xfrm>
            <a:off x="5228279" y="3654107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Data acceptance starts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M_6924c05a43f44028a6111e86fa2c6968_Date"/>
          <p:cNvSpPr txBox="1"/>
          <p:nvPr>
            <p:custDataLst>
              <p:tags r:id="rId44"/>
            </p:custDataLst>
          </p:nvPr>
        </p:nvSpPr>
        <p:spPr>
          <a:xfrm>
            <a:off x="5228279" y="3837326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Aug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M_6924c05a43f44028a6111e86fa2c6968_Shape"/>
          <p:cNvSpPr/>
          <p:nvPr>
            <p:custDataLst>
              <p:tags r:id="rId45"/>
            </p:custDataLst>
          </p:nvPr>
        </p:nvSpPr>
        <p:spPr>
          <a:xfrm rot="16200000">
            <a:off x="5031429" y="3766079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M_f9086f7eeb244a1088e107610cea5ce7_Title"/>
          <p:cNvSpPr txBox="1"/>
          <p:nvPr>
            <p:custDataLst>
              <p:tags r:id="rId46"/>
            </p:custDataLst>
          </p:nvPr>
        </p:nvSpPr>
        <p:spPr>
          <a:xfrm>
            <a:off x="6551047" y="3201564"/>
            <a:ext cx="186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Software Release (Vendor)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M_f9086f7eeb244a1088e107610cea5ce7_Date"/>
          <p:cNvSpPr txBox="1"/>
          <p:nvPr>
            <p:custDataLst>
              <p:tags r:id="rId47"/>
            </p:custDataLst>
          </p:nvPr>
        </p:nvSpPr>
        <p:spPr>
          <a:xfrm>
            <a:off x="6551047" y="3384783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Feb 2020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M_f9086f7eeb244a1088e107610cea5ce7_Shape"/>
          <p:cNvSpPr/>
          <p:nvPr>
            <p:custDataLst>
              <p:tags r:id="rId48"/>
            </p:custDataLst>
          </p:nvPr>
        </p:nvSpPr>
        <p:spPr>
          <a:xfrm rot="16200000">
            <a:off x="6354197" y="3313535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956c1888c72a4b28a0e368cdbbde7c81_Title"/>
          <p:cNvSpPr txBox="1"/>
          <p:nvPr>
            <p:custDataLst>
              <p:tags r:id="rId49"/>
            </p:custDataLst>
          </p:nvPr>
        </p:nvSpPr>
        <p:spPr>
          <a:xfrm>
            <a:off x="8959348" y="4106030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3.5.0 Majority Implementation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M_956c1888c72a4b28a0e368cdbbde7c81_Date"/>
          <p:cNvSpPr txBox="1"/>
          <p:nvPr>
            <p:custDataLst>
              <p:tags r:id="rId50"/>
            </p:custDataLst>
          </p:nvPr>
        </p:nvSpPr>
        <p:spPr>
          <a:xfrm>
            <a:off x="8959348" y="4289248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Jan 2021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956c1888c72a4b28a0e368cdbbde7c81_Shape"/>
          <p:cNvSpPr/>
          <p:nvPr>
            <p:custDataLst>
              <p:tags r:id="rId51"/>
            </p:custDataLst>
          </p:nvPr>
        </p:nvSpPr>
        <p:spPr>
          <a:xfrm rot="16200000">
            <a:off x="8762498" y="4218001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M_8cc1ba62bc92479399f399f1daac8d07_Title"/>
          <p:cNvSpPr txBox="1"/>
          <p:nvPr>
            <p:custDataLst>
              <p:tags r:id="rId52"/>
            </p:custDataLst>
          </p:nvPr>
        </p:nvSpPr>
        <p:spPr>
          <a:xfrm>
            <a:off x="1942924" y="6329884"/>
            <a:ext cx="201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NASEMSO Data Managers Meeting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M_8cc1ba62bc92479399f399f1daac8d07_Date"/>
          <p:cNvSpPr txBox="1"/>
          <p:nvPr>
            <p:custDataLst>
              <p:tags r:id="rId53"/>
            </p:custDataLst>
          </p:nvPr>
        </p:nvSpPr>
        <p:spPr>
          <a:xfrm>
            <a:off x="1942924" y="616216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May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M_8cc1ba62bc92479399f399f1daac8d07_Shape"/>
          <p:cNvSpPr/>
          <p:nvPr>
            <p:custDataLst>
              <p:tags r:id="rId54"/>
            </p:custDataLst>
          </p:nvPr>
        </p:nvSpPr>
        <p:spPr>
          <a:xfrm rot="16200000">
            <a:off x="1746074" y="6223331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M_051a32e4ff0e47229380669de64fe5ab_Title"/>
          <p:cNvSpPr txBox="1"/>
          <p:nvPr>
            <p:custDataLst>
              <p:tags r:id="rId55"/>
            </p:custDataLst>
          </p:nvPr>
        </p:nvSpPr>
        <p:spPr>
          <a:xfrm>
            <a:off x="3042835" y="5877341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NASEMSO Regional Meeting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051a32e4ff0e47229380669de64fe5ab_Date"/>
          <p:cNvSpPr txBox="1"/>
          <p:nvPr>
            <p:custDataLst>
              <p:tags r:id="rId56"/>
            </p:custDataLst>
          </p:nvPr>
        </p:nvSpPr>
        <p:spPr>
          <a:xfrm>
            <a:off x="3042835" y="570961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Oct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M_051a32e4ff0e47229380669de64fe5ab_Shape"/>
          <p:cNvSpPr/>
          <p:nvPr>
            <p:custDataLst>
              <p:tags r:id="rId57"/>
            </p:custDataLst>
          </p:nvPr>
        </p:nvSpPr>
        <p:spPr>
          <a:xfrm rot="16200000">
            <a:off x="2845985" y="5770788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9f860f8d65ee4aac85039f30c2ffcf33_Title"/>
          <p:cNvSpPr txBox="1"/>
          <p:nvPr>
            <p:custDataLst>
              <p:tags r:id="rId58"/>
            </p:custDataLst>
          </p:nvPr>
        </p:nvSpPr>
        <p:spPr>
          <a:xfrm>
            <a:off x="3697031" y="5424798"/>
            <a:ext cx="199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3.3.4 NEMSIS stops accepting data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9f860f8d65ee4aac85039f30c2ffcf33_Date"/>
          <p:cNvSpPr txBox="1"/>
          <p:nvPr>
            <p:custDataLst>
              <p:tags r:id="rId59"/>
            </p:custDataLst>
          </p:nvPr>
        </p:nvSpPr>
        <p:spPr>
          <a:xfrm>
            <a:off x="3697031" y="5257641"/>
            <a:ext cx="58365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Jan 1, 2019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9f860f8d65ee4aac85039f30c2ffcf33_Shape"/>
          <p:cNvSpPr/>
          <p:nvPr>
            <p:custDataLst>
              <p:tags r:id="rId60"/>
            </p:custDataLst>
          </p:nvPr>
        </p:nvSpPr>
        <p:spPr>
          <a:xfrm rot="16200000">
            <a:off x="3500181" y="5318245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M_6e577493dec040628c7bd91a59cbf0b4_Title"/>
          <p:cNvSpPr txBox="1"/>
          <p:nvPr>
            <p:custDataLst>
              <p:tags r:id="rId61"/>
            </p:custDataLst>
          </p:nvPr>
        </p:nvSpPr>
        <p:spPr>
          <a:xfrm>
            <a:off x="9250844" y="5685525"/>
            <a:ext cx="200625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3.4.0 NEMSIS stops accepting data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6e577493dec040628c7bd91a59cbf0b4_Date"/>
          <p:cNvSpPr txBox="1"/>
          <p:nvPr>
            <p:custDataLst>
              <p:tags r:id="rId62"/>
            </p:custDataLst>
          </p:nvPr>
        </p:nvSpPr>
        <p:spPr>
          <a:xfrm>
            <a:off x="10649031" y="5510625"/>
            <a:ext cx="58361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Jan 1, 2022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44" name="OTLSHAPE_M_6e577493dec040628c7bd91a59cbf0b4_Shape"/>
          <p:cNvSpPr/>
          <p:nvPr>
            <p:custDataLst>
              <p:tags r:id="rId63"/>
            </p:custDataLst>
          </p:nvPr>
        </p:nvSpPr>
        <p:spPr>
          <a:xfrm rot="16200000">
            <a:off x="11379280" y="5659282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798911" y="523513"/>
            <a:ext cx="8497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NEMSIS V3.5.0 Timeline developed at NEMSIS Annual Meeting </a:t>
            </a:r>
            <a:r>
              <a:rPr lang="en-US" sz="2000" b="1" dirty="0" smtClean="0"/>
              <a:t>2017</a:t>
            </a:r>
          </a:p>
          <a:p>
            <a:pPr algn="ctr"/>
            <a:endParaRPr lang="en-US" sz="2000" b="1" dirty="0">
              <a:solidFill>
                <a:schemeClr val="accent2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OLD TIMELINE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16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3" name="OTLSHAPE_M_37265605efea4937a205b22f61dd320b_Connector1"/>
          <p:cNvCxnSpPr/>
          <p:nvPr>
            <p:custDataLst>
              <p:tags r:id="rId2"/>
            </p:custDataLst>
          </p:nvPr>
        </p:nvCxnSpPr>
        <p:spPr>
          <a:xfrm>
            <a:off x="9036595" y="4576200"/>
            <a:ext cx="0" cy="3970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OTLSHAPE_T_8237b8181c3a4959b625a53fc1e74603_RightVerticalConnector1"/>
          <p:cNvCxnSpPr/>
          <p:nvPr>
            <p:custDataLst>
              <p:tags r:id="rId3"/>
            </p:custDataLst>
          </p:nvPr>
        </p:nvCxnSpPr>
        <p:spPr>
          <a:xfrm>
            <a:off x="9037640" y="4223013"/>
            <a:ext cx="0" cy="750253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OTLSHAPE_T_d80806671cf94adb895617079f91e5d1_RightVerticalConnector2"/>
          <p:cNvCxnSpPr/>
          <p:nvPr>
            <p:custDataLst>
              <p:tags r:id="rId4"/>
            </p:custDataLst>
          </p:nvPr>
        </p:nvCxnSpPr>
        <p:spPr>
          <a:xfrm>
            <a:off x="6336507" y="4286513"/>
            <a:ext cx="0" cy="686753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OTLSHAPE_T_d80806671cf94adb895617079f91e5d1_RightVerticalConnector1"/>
          <p:cNvCxnSpPr/>
          <p:nvPr>
            <p:custDataLst>
              <p:tags r:id="rId5"/>
            </p:custDataLst>
          </p:nvPr>
        </p:nvCxnSpPr>
        <p:spPr>
          <a:xfrm>
            <a:off x="6336507" y="3739461"/>
            <a:ext cx="0" cy="172022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OTLSHAPE_T_d70383a658de45d79291e9e090608b99_RightVerticalConnector1"/>
          <p:cNvCxnSpPr/>
          <p:nvPr>
            <p:custDataLst>
              <p:tags r:id="rId6"/>
            </p:custDataLst>
          </p:nvPr>
        </p:nvCxnSpPr>
        <p:spPr>
          <a:xfrm>
            <a:off x="3620573" y="3255908"/>
            <a:ext cx="0" cy="1717358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OTLSHAPE_T_785cdc31a3a64dd2bb2f34bf4f374b74_RightVerticalConnector2"/>
          <p:cNvCxnSpPr/>
          <p:nvPr>
            <p:custDataLst>
              <p:tags r:id="rId7"/>
            </p:custDataLst>
          </p:nvPr>
        </p:nvCxnSpPr>
        <p:spPr>
          <a:xfrm>
            <a:off x="2947139" y="3319408"/>
            <a:ext cx="0" cy="1653858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OTLSHAPE_T_785cdc31a3a64dd2bb2f34bf4f374b74_RightVerticalConnector1"/>
          <p:cNvCxnSpPr/>
          <p:nvPr>
            <p:custDataLst>
              <p:tags r:id="rId8"/>
            </p:custDataLst>
          </p:nvPr>
        </p:nvCxnSpPr>
        <p:spPr>
          <a:xfrm>
            <a:off x="2947139" y="2727334"/>
            <a:ext cx="0" cy="172022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OTLSHAPE_T_5587db681ccb48aa80306dcaafda863b_RightVerticalConnector1"/>
          <p:cNvCxnSpPr/>
          <p:nvPr>
            <p:custDataLst>
              <p:tags r:id="rId9"/>
            </p:custDataLst>
          </p:nvPr>
        </p:nvCxnSpPr>
        <p:spPr>
          <a:xfrm>
            <a:off x="2480917" y="2198760"/>
            <a:ext cx="0" cy="2774505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OTLSHAPE_T_5587db681ccb48aa80306dcaafda863b_LeftVerticalConnector1"/>
          <p:cNvCxnSpPr/>
          <p:nvPr>
            <p:custDataLst>
              <p:tags r:id="rId10"/>
            </p:custDataLst>
          </p:nvPr>
        </p:nvCxnSpPr>
        <p:spPr>
          <a:xfrm>
            <a:off x="1578077" y="2198760"/>
            <a:ext cx="0" cy="2774505"/>
          </a:xfrm>
          <a:prstGeom prst="line">
            <a:avLst/>
          </a:prstGeom>
          <a:ln w="9525" cap="flat" cmpd="sng" algn="ctr">
            <a:solidFill>
              <a:srgbClr val="F3EBE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3" name="OTLSHAPE_TB_00000000000000000000000000000000_LeftEndCaps"/>
          <p:cNvSpPr txBox="1"/>
          <p:nvPr>
            <p:custDataLst>
              <p:tags r:id="rId11"/>
            </p:custDataLst>
          </p:nvPr>
        </p:nvSpPr>
        <p:spPr>
          <a:xfrm>
            <a:off x="65398" y="4977155"/>
            <a:ext cx="584087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2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YEAR</a:t>
            </a:r>
            <a:r>
              <a:rPr lang="en-US" sz="1200" b="1" spc="-2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1600" b="1" spc="-2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0</a:t>
            </a:r>
            <a:endParaRPr lang="en-US" sz="1600" b="1" spc="-2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94" name="OTLSHAPE_TB_00000000000000000000000000000000_RightEndCaps"/>
          <p:cNvSpPr txBox="1"/>
          <p:nvPr>
            <p:custDataLst>
              <p:tags r:id="rId12"/>
            </p:custDataLst>
          </p:nvPr>
        </p:nvSpPr>
        <p:spPr>
          <a:xfrm>
            <a:off x="11539056" y="4977155"/>
            <a:ext cx="580031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2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YEAR 5</a:t>
            </a:r>
            <a:endParaRPr lang="en-US" sz="1600" b="1" spc="-2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95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690033" y="4973266"/>
            <a:ext cx="10820400" cy="254000"/>
          </a:xfrm>
          <a:prstGeom prst="roundRect">
            <a:avLst/>
          </a:prstGeom>
          <a:gradFill flip="none" rotWithShape="1">
            <a:gsLst>
              <a:gs pos="0">
                <a:srgbClr val="1F497D"/>
              </a:gs>
              <a:gs pos="100000">
                <a:srgbClr val="1F4A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OTLSHAPE_TB_00000000000000000000000000000000_ElapsedTim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TLSHAPE_TB_00000000000000000000000000000000_TodayMarkerShape" hidden="1"/>
          <p:cNvSpPr/>
          <p:nvPr>
            <p:custDataLst>
              <p:tags r:id="rId15"/>
            </p:custDataLst>
          </p:nvPr>
        </p:nvSpPr>
        <p:spPr>
          <a:xfrm>
            <a:off x="653748" y="5227266"/>
            <a:ext cx="72571" cy="846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690033" y="5311932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99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753533" y="50113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YEAR 1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00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3454667" y="50113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YEAR 2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01" name="OTLSHAPE_TB_00000000000000000000000000000000_TimescaleInterval3"/>
          <p:cNvSpPr txBox="1"/>
          <p:nvPr>
            <p:custDataLst>
              <p:tags r:id="rId19"/>
            </p:custDataLst>
          </p:nvPr>
        </p:nvSpPr>
        <p:spPr>
          <a:xfrm>
            <a:off x="6163200" y="50113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YEAR 3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02" name="OTLSHAPE_TB_00000000000000000000000000000000_TimescaleInterval4"/>
          <p:cNvSpPr txBox="1"/>
          <p:nvPr>
            <p:custDataLst>
              <p:tags r:id="rId20"/>
            </p:custDataLst>
          </p:nvPr>
        </p:nvSpPr>
        <p:spPr>
          <a:xfrm>
            <a:off x="8864333" y="50113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YEAR 4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806" name="OTLSHAPE_T_785cdc31a3a64dd2bb2f34bf4f374b74_LeftVerticalConnector1" hidden="1"/>
          <p:cNvCxnSpPr/>
          <p:nvPr>
            <p:custDataLst>
              <p:tags r:id="rId21"/>
            </p:custDataLst>
          </p:nvPr>
        </p:nvCxnSpPr>
        <p:spPr>
          <a:xfrm>
            <a:off x="2488322" y="3042951"/>
            <a:ext cx="0" cy="193031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OTLSHAPE_T_d70383a658de45d79291e9e090608b99_LeftVerticalConnector1" hidden="1"/>
          <p:cNvCxnSpPr/>
          <p:nvPr>
            <p:custDataLst>
              <p:tags r:id="rId22"/>
            </p:custDataLst>
          </p:nvPr>
        </p:nvCxnSpPr>
        <p:spPr>
          <a:xfrm>
            <a:off x="2939744" y="3416500"/>
            <a:ext cx="0" cy="1556766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OTLSHAPE_T_d80806671cf94adb895617079f91e5d1_LeftVerticalConnector1" hidden="1"/>
          <p:cNvCxnSpPr/>
          <p:nvPr>
            <p:custDataLst>
              <p:tags r:id="rId23"/>
            </p:custDataLst>
          </p:nvPr>
        </p:nvCxnSpPr>
        <p:spPr>
          <a:xfrm>
            <a:off x="3620578" y="3776037"/>
            <a:ext cx="0" cy="119722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OTLSHAPE_T_8237b8181c3a4959b625a53fc1e74603_LeftVerticalConnector1" hidden="1"/>
          <p:cNvCxnSpPr/>
          <p:nvPr>
            <p:custDataLst>
              <p:tags r:id="rId24"/>
            </p:custDataLst>
          </p:nvPr>
        </p:nvCxnSpPr>
        <p:spPr>
          <a:xfrm>
            <a:off x="6329111" y="4135574"/>
            <a:ext cx="0" cy="837692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6" name="OTLSHAPE_M_37265605efea4937a205b22f61dd320b_Title"/>
          <p:cNvSpPr txBox="1"/>
          <p:nvPr>
            <p:custDataLst>
              <p:tags r:id="rId25"/>
            </p:custDataLst>
          </p:nvPr>
        </p:nvSpPr>
        <p:spPr>
          <a:xfrm>
            <a:off x="9258845" y="4534735"/>
            <a:ext cx="21336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6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Majority Implementation</a:t>
            </a:r>
            <a:endParaRPr lang="en-US" sz="16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17" name="OTLSHAPE_M_37265605efea4937a205b22f61dd320b_Date" hidden="1"/>
          <p:cNvSpPr txBox="1"/>
          <p:nvPr>
            <p:custDataLst>
              <p:tags r:id="rId26"/>
            </p:custDataLst>
          </p:nvPr>
        </p:nvSpPr>
        <p:spPr>
          <a:xfrm>
            <a:off x="9258845" y="4808166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smtClean="0">
                <a:solidFill>
                  <a:schemeClr val="dk2"/>
                </a:solidFill>
                <a:latin typeface="Calibri" panose="020F0502020204030204" pitchFamily="34" charset="0"/>
              </a:rPr>
              <a:t>Feb 1</a:t>
            </a:r>
            <a:endParaRPr lang="en-US" sz="1000" spc="-1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8" name="OTLSHAPE_M_37265605efea4937a205b22f61dd320b_Shape"/>
          <p:cNvSpPr/>
          <p:nvPr>
            <p:custDataLst>
              <p:tags r:id="rId27"/>
            </p:custDataLst>
          </p:nvPr>
        </p:nvSpPr>
        <p:spPr>
          <a:xfrm rot="16200000">
            <a:off x="9061995" y="4576200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TLSHAPE_M_92dd371cb2cc4474b8c26f14a147293e_Title"/>
          <p:cNvSpPr txBox="1"/>
          <p:nvPr>
            <p:custDataLst>
              <p:tags r:id="rId28"/>
            </p:custDataLst>
          </p:nvPr>
        </p:nvSpPr>
        <p:spPr>
          <a:xfrm>
            <a:off x="1228825" y="5584750"/>
            <a:ext cx="273221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4" dirty="0" smtClean="0">
                <a:solidFill>
                  <a:schemeClr val="dk1"/>
                </a:solidFill>
                <a:latin typeface="Calibri" panose="020F0502020204030204" pitchFamily="34" charset="0"/>
              </a:rPr>
              <a:t>v3.3.4 NEMSIS Stops Accepting Data</a:t>
            </a:r>
            <a:endParaRPr lang="en-US" sz="14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20" name="OTLSHAPE_M_92dd371cb2cc4474b8c26f14a147293e_Date" hidden="1"/>
          <p:cNvSpPr txBox="1"/>
          <p:nvPr>
            <p:custDataLst>
              <p:tags r:id="rId29"/>
            </p:custDataLst>
          </p:nvPr>
        </p:nvSpPr>
        <p:spPr>
          <a:xfrm>
            <a:off x="2489367" y="5392366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dk2"/>
                </a:solidFill>
                <a:latin typeface="Calibri" panose="020F0502020204030204" pitchFamily="34" charset="0"/>
              </a:rPr>
              <a:t>Sep 1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1" name="OTLSHAPE_M_92dd371cb2cc4474b8c26f14a147293e_Shape"/>
          <p:cNvSpPr/>
          <p:nvPr>
            <p:custDataLst>
              <p:tags r:id="rId30"/>
            </p:custDataLst>
          </p:nvPr>
        </p:nvSpPr>
        <p:spPr>
          <a:xfrm>
            <a:off x="2381417" y="5163766"/>
            <a:ext cx="228600" cy="2540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TLSHAPE_M_e89fee0dd32a4176b3f34b091dded5e1_Title"/>
          <p:cNvSpPr txBox="1"/>
          <p:nvPr>
            <p:custDataLst>
              <p:tags r:id="rId31"/>
            </p:custDataLst>
          </p:nvPr>
        </p:nvSpPr>
        <p:spPr>
          <a:xfrm>
            <a:off x="9344025" y="5584750"/>
            <a:ext cx="2756276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v3.4.0 NEMSIS Stops Accepting Data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23" name="OTLSHAPE_M_e89fee0dd32a4176b3f34b091dded5e1_Date" hidden="1"/>
          <p:cNvSpPr txBox="1"/>
          <p:nvPr>
            <p:custDataLst>
              <p:tags r:id="rId32"/>
            </p:custDataLst>
          </p:nvPr>
        </p:nvSpPr>
        <p:spPr>
          <a:xfrm>
            <a:off x="11495611" y="5392366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4" name="OTLSHAPE_M_e89fee0dd32a4176b3f34b091dded5e1_Shape"/>
          <p:cNvSpPr/>
          <p:nvPr>
            <p:custDataLst>
              <p:tags r:id="rId33"/>
            </p:custDataLst>
          </p:nvPr>
        </p:nvSpPr>
        <p:spPr>
          <a:xfrm>
            <a:off x="11359086" y="5163766"/>
            <a:ext cx="228600" cy="2540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OTLSHAPE_T_5587db681ccb48aa80306dcaafda863b_Shape"/>
          <p:cNvSpPr/>
          <p:nvPr>
            <p:custDataLst>
              <p:tags r:id="rId34"/>
            </p:custDataLst>
          </p:nvPr>
        </p:nvSpPr>
        <p:spPr>
          <a:xfrm>
            <a:off x="1578077" y="2135260"/>
            <a:ext cx="914400" cy="127000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OTLSHAPE_T_5587db681ccb48aa80306dcaafda863b_ShapePercentage" hidden="1"/>
          <p:cNvSpPr/>
          <p:nvPr>
            <p:custDataLst>
              <p:tags r:id="rId35"/>
            </p:custDataLst>
          </p:nvPr>
        </p:nvSpPr>
        <p:spPr>
          <a:xfrm>
            <a:off x="1578077" y="2135260"/>
            <a:ext cx="0" cy="12700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TLSHAPE_T_5587db681ccb48aa80306dcaafda863b_JoinedDate" hidden="1"/>
          <p:cNvSpPr txBox="1"/>
          <p:nvPr>
            <p:custDataLst>
              <p:tags r:id="rId36"/>
            </p:custDataLst>
          </p:nvPr>
        </p:nvSpPr>
        <p:spPr>
          <a:xfrm>
            <a:off x="0" y="1842208"/>
            <a:ext cx="698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May 1 - Aug 30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8" name="OTLSHAPE_T_5587db681ccb48aa80306dcaafda863b_StartDate" hidden="1"/>
          <p:cNvSpPr txBox="1"/>
          <p:nvPr>
            <p:custDataLst>
              <p:tags r:id="rId37"/>
            </p:custDataLst>
          </p:nvPr>
        </p:nvSpPr>
        <p:spPr>
          <a:xfrm>
            <a:off x="0" y="198173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9" name="OTLSHAPE_T_5587db681ccb48aa80306dcaafda863b_EndDate" hidden="1"/>
          <p:cNvSpPr txBox="1"/>
          <p:nvPr>
            <p:custDataLst>
              <p:tags r:id="rId38"/>
            </p:custDataLst>
          </p:nvPr>
        </p:nvSpPr>
        <p:spPr>
          <a:xfrm>
            <a:off x="0" y="198173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0" name="OTLSHAPE_T_5587db681ccb48aa80306dcaafda863b_Title"/>
          <p:cNvSpPr txBox="1"/>
          <p:nvPr>
            <p:custDataLst>
              <p:tags r:id="rId39"/>
            </p:custDataLst>
          </p:nvPr>
        </p:nvSpPr>
        <p:spPr>
          <a:xfrm>
            <a:off x="1578077" y="1842208"/>
            <a:ext cx="23876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600" b="1" spc="-6" dirty="0" smtClean="0">
                <a:solidFill>
                  <a:schemeClr val="dk1"/>
                </a:solidFill>
                <a:latin typeface="Calibri" panose="020F0502020204030204" pitchFamily="34" charset="0"/>
              </a:rPr>
              <a:t>Candidate Release (NEMSIS)</a:t>
            </a:r>
            <a:endParaRPr lang="en-US" sz="16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31" name="OTLSHAPE_T_5587db681ccb48aa80306dcaafda863b_Duration"/>
          <p:cNvSpPr txBox="1"/>
          <p:nvPr>
            <p:custDataLst>
              <p:tags r:id="rId40"/>
            </p:custDataLst>
          </p:nvPr>
        </p:nvSpPr>
        <p:spPr>
          <a:xfrm>
            <a:off x="2531717" y="2090239"/>
            <a:ext cx="698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14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4 months</a:t>
            </a:r>
            <a:endParaRPr lang="en-US" sz="1400" b="1" spc="-14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32" name="OTLSHAPE_T_5587db681ccb48aa80306dcaafda863b_TextPercentage" hidden="1"/>
          <p:cNvSpPr txBox="1"/>
          <p:nvPr>
            <p:custDataLst>
              <p:tags r:id="rId41"/>
            </p:custDataLst>
          </p:nvPr>
        </p:nvSpPr>
        <p:spPr>
          <a:xfrm>
            <a:off x="1578077" y="21987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33" name="OTLSHAPE_T_785cdc31a3a64dd2bb2f34bf4f374b74_Shape"/>
          <p:cNvSpPr/>
          <p:nvPr>
            <p:custDataLst>
              <p:tags r:id="rId42"/>
            </p:custDataLst>
          </p:nvPr>
        </p:nvSpPr>
        <p:spPr>
          <a:xfrm>
            <a:off x="2488322" y="2663834"/>
            <a:ext cx="469900" cy="127000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OTLSHAPE_T_785cdc31a3a64dd2bb2f34bf4f374b74_ShapePercentage" hidden="1"/>
          <p:cNvSpPr/>
          <p:nvPr>
            <p:custDataLst>
              <p:tags r:id="rId43"/>
            </p:custDataLst>
          </p:nvPr>
        </p:nvSpPr>
        <p:spPr>
          <a:xfrm>
            <a:off x="2488322" y="2663834"/>
            <a:ext cx="0" cy="12700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OTLSHAPE_T_785cdc31a3a64dd2bb2f34bf4f374b74_JoinedDate" hidden="1"/>
          <p:cNvSpPr txBox="1"/>
          <p:nvPr>
            <p:custDataLst>
              <p:tags r:id="rId44"/>
            </p:custDataLst>
          </p:nvPr>
        </p:nvSpPr>
        <p:spPr>
          <a:xfrm>
            <a:off x="0" y="2370782"/>
            <a:ext cx="609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Sep 1 - Nov 1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6" name="OTLSHAPE_T_785cdc31a3a64dd2bb2f34bf4f374b74_StartDate" hidden="1"/>
          <p:cNvSpPr txBox="1"/>
          <p:nvPr>
            <p:custDataLst>
              <p:tags r:id="rId45"/>
            </p:custDataLst>
          </p:nvPr>
        </p:nvSpPr>
        <p:spPr>
          <a:xfrm>
            <a:off x="0" y="2510312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7" name="OTLSHAPE_T_785cdc31a3a64dd2bb2f34bf4f374b74_EndDate" hidden="1"/>
          <p:cNvSpPr txBox="1"/>
          <p:nvPr>
            <p:custDataLst>
              <p:tags r:id="rId46"/>
            </p:custDataLst>
          </p:nvPr>
        </p:nvSpPr>
        <p:spPr>
          <a:xfrm>
            <a:off x="0" y="2510312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8" name="OTLSHAPE_T_785cdc31a3a64dd2bb2f34bf4f374b74_Title"/>
          <p:cNvSpPr txBox="1"/>
          <p:nvPr>
            <p:custDataLst>
              <p:tags r:id="rId47"/>
            </p:custDataLst>
          </p:nvPr>
        </p:nvSpPr>
        <p:spPr>
          <a:xfrm>
            <a:off x="2488322" y="2370782"/>
            <a:ext cx="19304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6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Final Release (NEMSIS)</a:t>
            </a:r>
            <a:endParaRPr lang="en-US" sz="16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39" name="OTLSHAPE_T_785cdc31a3a64dd2bb2f34bf4f374b74_Duration"/>
          <p:cNvSpPr txBox="1"/>
          <p:nvPr>
            <p:custDataLst>
              <p:tags r:id="rId48"/>
            </p:custDataLst>
          </p:nvPr>
        </p:nvSpPr>
        <p:spPr>
          <a:xfrm>
            <a:off x="2997939" y="2618813"/>
            <a:ext cx="698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14" smtClean="0">
                <a:solidFill>
                  <a:schemeClr val="accent2"/>
                </a:solidFill>
                <a:latin typeface="Calibri" panose="020F0502020204030204" pitchFamily="34" charset="0"/>
              </a:rPr>
              <a:t>2 months</a:t>
            </a:r>
            <a:endParaRPr lang="en-US" sz="1400" b="1" spc="-14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40" name="OTLSHAPE_T_785cdc31a3a64dd2bb2f34bf4f374b74_TextPercentage" hidden="1"/>
          <p:cNvSpPr txBox="1"/>
          <p:nvPr>
            <p:custDataLst>
              <p:tags r:id="rId49"/>
            </p:custDataLst>
          </p:nvPr>
        </p:nvSpPr>
        <p:spPr>
          <a:xfrm>
            <a:off x="2488322" y="272733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41" name="OTLSHAPE_T_d70383a658de45d79291e9e090608b99_Shape"/>
          <p:cNvSpPr/>
          <p:nvPr>
            <p:custDataLst>
              <p:tags r:id="rId50"/>
            </p:custDataLst>
          </p:nvPr>
        </p:nvSpPr>
        <p:spPr>
          <a:xfrm>
            <a:off x="2939744" y="3192408"/>
            <a:ext cx="685800" cy="127000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TLSHAPE_T_d70383a658de45d79291e9e090608b99_ShapePercentage" hidden="1"/>
          <p:cNvSpPr/>
          <p:nvPr>
            <p:custDataLst>
              <p:tags r:id="rId51"/>
            </p:custDataLst>
          </p:nvPr>
        </p:nvSpPr>
        <p:spPr>
          <a:xfrm>
            <a:off x="2939744" y="3192408"/>
            <a:ext cx="0" cy="12700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OTLSHAPE_T_d70383a658de45d79291e9e090608b99_JoinedDate" hidden="1"/>
          <p:cNvSpPr txBox="1"/>
          <p:nvPr>
            <p:custDataLst>
              <p:tags r:id="rId52"/>
            </p:custDataLst>
          </p:nvPr>
        </p:nvSpPr>
        <p:spPr>
          <a:xfrm>
            <a:off x="0" y="2899356"/>
            <a:ext cx="660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Nov 1 - Jan 31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4" name="OTLSHAPE_T_d70383a658de45d79291e9e090608b99_StartDate" hidden="1"/>
          <p:cNvSpPr txBox="1"/>
          <p:nvPr>
            <p:custDataLst>
              <p:tags r:id="rId53"/>
            </p:custDataLst>
          </p:nvPr>
        </p:nvSpPr>
        <p:spPr>
          <a:xfrm>
            <a:off x="0" y="303888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5" name="OTLSHAPE_T_d70383a658de45d79291e9e090608b99_EndDate" hidden="1"/>
          <p:cNvSpPr txBox="1"/>
          <p:nvPr>
            <p:custDataLst>
              <p:tags r:id="rId54"/>
            </p:custDataLst>
          </p:nvPr>
        </p:nvSpPr>
        <p:spPr>
          <a:xfrm>
            <a:off x="0" y="303888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6" name="OTLSHAPE_T_d70383a658de45d79291e9e090608b99_Title"/>
          <p:cNvSpPr txBox="1"/>
          <p:nvPr>
            <p:custDataLst>
              <p:tags r:id="rId55"/>
            </p:custDataLst>
          </p:nvPr>
        </p:nvSpPr>
        <p:spPr>
          <a:xfrm>
            <a:off x="2939744" y="2899356"/>
            <a:ext cx="33528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6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Compliance Testing Readiness (NEMSIS)</a:t>
            </a:r>
            <a:endParaRPr lang="en-US" sz="16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7" name="OTLSHAPE_T_d70383a658de45d79291e9e090608b99_Duration"/>
          <p:cNvSpPr txBox="1"/>
          <p:nvPr>
            <p:custDataLst>
              <p:tags r:id="rId56"/>
            </p:custDataLst>
          </p:nvPr>
        </p:nvSpPr>
        <p:spPr>
          <a:xfrm>
            <a:off x="3671373" y="3147387"/>
            <a:ext cx="698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14" smtClean="0">
                <a:solidFill>
                  <a:schemeClr val="accent2"/>
                </a:solidFill>
                <a:latin typeface="Calibri" panose="020F0502020204030204" pitchFamily="34" charset="0"/>
              </a:rPr>
              <a:t>3 months</a:t>
            </a:r>
            <a:endParaRPr lang="en-US" sz="1400" b="1" spc="-14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48" name="OTLSHAPE_T_d70383a658de45d79291e9e090608b99_TextPercentage" hidden="1"/>
          <p:cNvSpPr txBox="1"/>
          <p:nvPr>
            <p:custDataLst>
              <p:tags r:id="rId57"/>
            </p:custDataLst>
          </p:nvPr>
        </p:nvSpPr>
        <p:spPr>
          <a:xfrm>
            <a:off x="2939744" y="32559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49" name="OTLSHAPE_T_d80806671cf94adb895617079f91e5d1_Shape"/>
          <p:cNvSpPr/>
          <p:nvPr>
            <p:custDataLst>
              <p:tags r:id="rId58"/>
            </p:custDataLst>
          </p:nvPr>
        </p:nvSpPr>
        <p:spPr>
          <a:xfrm>
            <a:off x="3620578" y="3675961"/>
            <a:ext cx="2717800" cy="127000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OTLSHAPE_T_d80806671cf94adb895617079f91e5d1_ShapePercentage" hidden="1"/>
          <p:cNvSpPr/>
          <p:nvPr>
            <p:custDataLst>
              <p:tags r:id="rId59"/>
            </p:custDataLst>
          </p:nvPr>
        </p:nvSpPr>
        <p:spPr>
          <a:xfrm>
            <a:off x="3620578" y="3675961"/>
            <a:ext cx="0" cy="12700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OTLSHAPE_T_d80806671cf94adb895617079f91e5d1_JoinedDate" hidden="1"/>
          <p:cNvSpPr txBox="1"/>
          <p:nvPr>
            <p:custDataLst>
              <p:tags r:id="rId60"/>
            </p:custDataLst>
          </p:nvPr>
        </p:nvSpPr>
        <p:spPr>
          <a:xfrm>
            <a:off x="0" y="3427930"/>
            <a:ext cx="596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Feb 1 - Feb 1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2" name="OTLSHAPE_T_d80806671cf94adb895617079f91e5d1_StartDate" hidden="1"/>
          <p:cNvSpPr txBox="1"/>
          <p:nvPr>
            <p:custDataLst>
              <p:tags r:id="rId61"/>
            </p:custDataLst>
          </p:nvPr>
        </p:nvSpPr>
        <p:spPr>
          <a:xfrm>
            <a:off x="0" y="356746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3" name="OTLSHAPE_T_d80806671cf94adb895617079f91e5d1_EndDate" hidden="1"/>
          <p:cNvSpPr txBox="1"/>
          <p:nvPr>
            <p:custDataLst>
              <p:tags r:id="rId62"/>
            </p:custDataLst>
          </p:nvPr>
        </p:nvSpPr>
        <p:spPr>
          <a:xfrm>
            <a:off x="0" y="356746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4" name="OTLSHAPE_T_d80806671cf94adb895617079f91e5d1_Title"/>
          <p:cNvSpPr txBox="1"/>
          <p:nvPr>
            <p:custDataLst>
              <p:tags r:id="rId63"/>
            </p:custDataLst>
          </p:nvPr>
        </p:nvSpPr>
        <p:spPr>
          <a:xfrm>
            <a:off x="3230217" y="3428835"/>
            <a:ext cx="3098893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600" b="1" spc="-8" dirty="0" smtClean="0">
                <a:solidFill>
                  <a:schemeClr val="dk1"/>
                </a:solidFill>
                <a:latin typeface="Calibri" panose="020F0502020204030204" pitchFamily="34" charset="0"/>
              </a:rPr>
              <a:t>Data Acceptance Readiness (NEMSIS)</a:t>
            </a:r>
            <a:endParaRPr lang="en-US" sz="16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5" name="OTLSHAPE_T_d80806671cf94adb895617079f91e5d1_Duration"/>
          <p:cNvSpPr txBox="1"/>
          <p:nvPr>
            <p:custDataLst>
              <p:tags r:id="rId64"/>
            </p:custDataLst>
          </p:nvPr>
        </p:nvSpPr>
        <p:spPr>
          <a:xfrm>
            <a:off x="6387307" y="3630939"/>
            <a:ext cx="787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12" smtClean="0">
                <a:solidFill>
                  <a:schemeClr val="accent2"/>
                </a:solidFill>
                <a:latin typeface="Calibri" panose="020F0502020204030204" pitchFamily="34" charset="0"/>
              </a:rPr>
              <a:t>12 months</a:t>
            </a:r>
            <a:endParaRPr lang="en-US" sz="1400" b="1" spc="-12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6" name="OTLSHAPE_T_d80806671cf94adb895617079f91e5d1_TextPercentage" hidden="1"/>
          <p:cNvSpPr txBox="1"/>
          <p:nvPr>
            <p:custDataLst>
              <p:tags r:id="rId65"/>
            </p:custDataLst>
          </p:nvPr>
        </p:nvSpPr>
        <p:spPr>
          <a:xfrm>
            <a:off x="3620578" y="373946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57" name="OTLSHAPE_T_8237b8181c3a4959b625a53fc1e74603_Shape"/>
          <p:cNvSpPr/>
          <p:nvPr>
            <p:custDataLst>
              <p:tags r:id="rId66"/>
            </p:custDataLst>
          </p:nvPr>
        </p:nvSpPr>
        <p:spPr>
          <a:xfrm>
            <a:off x="6329111" y="4159513"/>
            <a:ext cx="2717800" cy="127000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OTLSHAPE_T_8237b8181c3a4959b625a53fc1e74603_ShapePercentage" hidden="1"/>
          <p:cNvSpPr/>
          <p:nvPr>
            <p:custDataLst>
              <p:tags r:id="rId67"/>
            </p:custDataLst>
          </p:nvPr>
        </p:nvSpPr>
        <p:spPr>
          <a:xfrm>
            <a:off x="6329111" y="4159513"/>
            <a:ext cx="0" cy="12700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OTLSHAPE_T_8237b8181c3a4959b625a53fc1e74603_JoinedDate" hidden="1"/>
          <p:cNvSpPr txBox="1"/>
          <p:nvPr>
            <p:custDataLst>
              <p:tags r:id="rId68"/>
            </p:custDataLst>
          </p:nvPr>
        </p:nvSpPr>
        <p:spPr>
          <a:xfrm>
            <a:off x="0" y="3911482"/>
            <a:ext cx="596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mtClean="0">
                <a:solidFill>
                  <a:schemeClr val="dk2"/>
                </a:solidFill>
                <a:latin typeface="Calibri" panose="020F0502020204030204" pitchFamily="34" charset="0"/>
              </a:rPr>
              <a:t>Feb 1 - Feb 1</a:t>
            </a:r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0" name="OTLSHAPE_T_8237b8181c3a4959b625a53fc1e74603_StartDate" hidden="1"/>
          <p:cNvSpPr txBox="1"/>
          <p:nvPr>
            <p:custDataLst>
              <p:tags r:id="rId69"/>
            </p:custDataLst>
          </p:nvPr>
        </p:nvSpPr>
        <p:spPr>
          <a:xfrm>
            <a:off x="0" y="405101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1" name="OTLSHAPE_T_8237b8181c3a4959b625a53fc1e74603_EndDate" hidden="1"/>
          <p:cNvSpPr txBox="1"/>
          <p:nvPr>
            <p:custDataLst>
              <p:tags r:id="rId70"/>
            </p:custDataLst>
          </p:nvPr>
        </p:nvSpPr>
        <p:spPr>
          <a:xfrm>
            <a:off x="0" y="405101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2" name="OTLSHAPE_T_8237b8181c3a4959b625a53fc1e74603_Title"/>
          <p:cNvSpPr txBox="1"/>
          <p:nvPr>
            <p:custDataLst>
              <p:tags r:id="rId71"/>
            </p:custDataLst>
          </p:nvPr>
        </p:nvSpPr>
        <p:spPr>
          <a:xfrm>
            <a:off x="6329111" y="3911482"/>
            <a:ext cx="2247900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6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Software Release (Vendor)</a:t>
            </a:r>
            <a:endParaRPr lang="en-US" sz="16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63" name="OTLSHAPE_T_8237b8181c3a4959b625a53fc1e74603_Duration"/>
          <p:cNvSpPr txBox="1"/>
          <p:nvPr>
            <p:custDataLst>
              <p:tags r:id="rId72"/>
            </p:custDataLst>
          </p:nvPr>
        </p:nvSpPr>
        <p:spPr>
          <a:xfrm>
            <a:off x="9088440" y="4114492"/>
            <a:ext cx="787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spc="-12" smtClean="0">
                <a:solidFill>
                  <a:schemeClr val="accent2"/>
                </a:solidFill>
                <a:latin typeface="Calibri" panose="020F0502020204030204" pitchFamily="34" charset="0"/>
              </a:rPr>
              <a:t>12 months</a:t>
            </a:r>
            <a:endParaRPr lang="en-US" sz="1400" b="1" spc="-12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64" name="OTLSHAPE_T_8237b8181c3a4959b625a53fc1e74603_TextPercentage" hidden="1"/>
          <p:cNvSpPr txBox="1"/>
          <p:nvPr>
            <p:custDataLst>
              <p:tags r:id="rId73"/>
            </p:custDataLst>
          </p:nvPr>
        </p:nvSpPr>
        <p:spPr>
          <a:xfrm>
            <a:off x="6329111" y="42230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65" name="TextBox 864"/>
          <p:cNvSpPr txBox="1"/>
          <p:nvPr/>
        </p:nvSpPr>
        <p:spPr>
          <a:xfrm>
            <a:off x="406478" y="729214"/>
            <a:ext cx="11354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Duration between release </a:t>
            </a:r>
            <a:r>
              <a:rPr lang="en-US" sz="2000" b="1" dirty="0" smtClean="0"/>
              <a:t>activities</a:t>
            </a:r>
            <a:br>
              <a:rPr lang="en-US" sz="2000" b="1" dirty="0" smtClean="0"/>
            </a:br>
            <a:endParaRPr lang="en-US" sz="2000" b="1" dirty="0" smtClean="0"/>
          </a:p>
          <a:p>
            <a:pPr algn="ctr"/>
            <a:r>
              <a:rPr lang="en-US" sz="2000" b="1" dirty="0" smtClean="0"/>
              <a:t>TIME LINE INTERVALS APPROVED BY </a:t>
            </a:r>
            <a:r>
              <a:rPr lang="en-US" sz="2000" b="1" dirty="0" err="1" smtClean="0"/>
              <a:t>DMC</a:t>
            </a:r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36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5" name="OTLSHAPE_M_051a32e4ff0e47229380669de64fe5ab_Connector1"/>
          <p:cNvCxnSpPr/>
          <p:nvPr>
            <p:custDataLst>
              <p:tags r:id="rId2"/>
            </p:custDataLst>
          </p:nvPr>
        </p:nvCxnSpPr>
        <p:spPr>
          <a:xfrm>
            <a:off x="2164295" y="5041173"/>
            <a:ext cx="0" cy="894715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4" name="OTLSHAPE_M_8cc1ba62bc92479399f399f1daac8d07_Connector1"/>
          <p:cNvCxnSpPr/>
          <p:nvPr>
            <p:custDataLst>
              <p:tags r:id="rId3"/>
            </p:custDataLst>
          </p:nvPr>
        </p:nvCxnSpPr>
        <p:spPr>
          <a:xfrm>
            <a:off x="1430854" y="5041173"/>
            <a:ext cx="0" cy="1347258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3" name="OTLSHAPE_M_956c1888c72a4b28a0e368cdbbde7c81_Connector1"/>
          <p:cNvCxnSpPr/>
          <p:nvPr>
            <p:custDataLst>
              <p:tags r:id="rId4"/>
            </p:custDataLst>
          </p:nvPr>
        </p:nvCxnSpPr>
        <p:spPr>
          <a:xfrm>
            <a:off x="7859250" y="4218001"/>
            <a:ext cx="0" cy="442172"/>
          </a:xfrm>
          <a:prstGeom prst="line">
            <a:avLst/>
          </a:prstGeom>
          <a:ln w="9525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2" name="OTLSHAPE_M_f9086f7eeb244a1088e107610cea5ce7_Connector3"/>
          <p:cNvCxnSpPr/>
          <p:nvPr>
            <p:custDataLst>
              <p:tags r:id="rId5"/>
            </p:custDataLst>
          </p:nvPr>
        </p:nvCxnSpPr>
        <p:spPr>
          <a:xfrm>
            <a:off x="6258143" y="3824626"/>
            <a:ext cx="0" cy="835547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1" name="OTLSHAPE_M_f9086f7eeb244a1088e107610cea5ce7_Connector2"/>
          <p:cNvCxnSpPr/>
          <p:nvPr>
            <p:custDataLst>
              <p:tags r:id="rId6"/>
            </p:custDataLst>
          </p:nvPr>
        </p:nvCxnSpPr>
        <p:spPr>
          <a:xfrm>
            <a:off x="6258143" y="3372704"/>
            <a:ext cx="0" cy="281404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0" name="OTLSHAPE_M_f9086f7eeb244a1088e107610cea5ce7_Connector1"/>
          <p:cNvCxnSpPr/>
          <p:nvPr>
            <p:custDataLst>
              <p:tags r:id="rId7"/>
            </p:custDataLst>
          </p:nvPr>
        </p:nvCxnSpPr>
        <p:spPr>
          <a:xfrm>
            <a:off x="6258143" y="2861613"/>
            <a:ext cx="0" cy="340572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9" name="OTLSHAPE_M_6924c05a43f44028a6111e86fa2c6968_Connector1"/>
          <p:cNvCxnSpPr/>
          <p:nvPr>
            <p:custDataLst>
              <p:tags r:id="rId8"/>
            </p:custDataLst>
          </p:nvPr>
        </p:nvCxnSpPr>
        <p:spPr>
          <a:xfrm>
            <a:off x="4503637" y="3766079"/>
            <a:ext cx="0" cy="894094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8" name="OTLSHAPE_M_dbbc66a32c894082868f97b8f8f546f0_Connector1"/>
          <p:cNvCxnSpPr/>
          <p:nvPr>
            <p:custDataLst>
              <p:tags r:id="rId9"/>
            </p:custDataLst>
          </p:nvPr>
        </p:nvCxnSpPr>
        <p:spPr>
          <a:xfrm>
            <a:off x="4148900" y="3314157"/>
            <a:ext cx="0" cy="1346016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7" name="OTLSHAPE_M_e128181f4b83453aa36d43b8765afe5a_Connector1"/>
          <p:cNvCxnSpPr/>
          <p:nvPr>
            <p:custDataLst>
              <p:tags r:id="rId10"/>
            </p:custDataLst>
          </p:nvPr>
        </p:nvCxnSpPr>
        <p:spPr>
          <a:xfrm>
            <a:off x="3770195" y="2861613"/>
            <a:ext cx="0" cy="1798560"/>
          </a:xfrm>
          <a:prstGeom prst="line">
            <a:avLst/>
          </a:prstGeom>
          <a:ln w="9525" cap="flat" cmpd="sng" algn="ctr">
            <a:solidFill>
              <a:srgbClr val="2F36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6" name="OTLSHAPE_M_59b5ac8298c14cca9e65190bf60d5d05_Connector1"/>
          <p:cNvCxnSpPr/>
          <p:nvPr>
            <p:custDataLst>
              <p:tags r:id="rId11"/>
            </p:custDataLst>
          </p:nvPr>
        </p:nvCxnSpPr>
        <p:spPr>
          <a:xfrm>
            <a:off x="3180566" y="2409070"/>
            <a:ext cx="0" cy="2251103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5" name="OTLSHAPE_M_2b147c48339f434892a5ef1836ea3597_Connector1"/>
          <p:cNvCxnSpPr/>
          <p:nvPr>
            <p:custDataLst>
              <p:tags r:id="rId12"/>
            </p:custDataLst>
          </p:nvPr>
        </p:nvCxnSpPr>
        <p:spPr>
          <a:xfrm>
            <a:off x="1430854" y="4218623"/>
            <a:ext cx="0" cy="441550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8" name="OTLSHAPE_M_6e577493dec040628c7bd91a59cbf0b4_Connector1" hidden="1"/>
          <p:cNvCxnSpPr/>
          <p:nvPr>
            <p:custDataLst>
              <p:tags r:id="rId13"/>
            </p:custDataLst>
          </p:nvPr>
        </p:nvCxnSpPr>
        <p:spPr>
          <a:xfrm>
            <a:off x="9608962" y="5041173"/>
            <a:ext cx="0" cy="442172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7" name="OTLSHAPE_M_9f860f8d65ee4aac85039f30c2ffcf33_Connector1" hidden="1"/>
          <p:cNvCxnSpPr/>
          <p:nvPr>
            <p:custDataLst>
              <p:tags r:id="rId14"/>
            </p:custDataLst>
          </p:nvPr>
        </p:nvCxnSpPr>
        <p:spPr>
          <a:xfrm>
            <a:off x="3770195" y="5041173"/>
            <a:ext cx="0" cy="442172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6" name="OTLSHAPE_M_051a32e4ff0e47229380669de64fe5ab_Connector2" hidden="1"/>
          <p:cNvCxnSpPr/>
          <p:nvPr>
            <p:custDataLst>
              <p:tags r:id="rId15"/>
            </p:custDataLst>
          </p:nvPr>
        </p:nvCxnSpPr>
        <p:spPr>
          <a:xfrm>
            <a:off x="2164295" y="5595316"/>
            <a:ext cx="0" cy="340572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8" name="OTLSHAPE_TB_00000000000000000000000000000000_LeftEndCaps"/>
          <p:cNvSpPr txBox="1"/>
          <p:nvPr>
            <p:custDataLst>
              <p:tags r:id="rId16"/>
            </p:custDataLst>
          </p:nvPr>
        </p:nvSpPr>
        <p:spPr>
          <a:xfrm>
            <a:off x="255539" y="4712173"/>
            <a:ext cx="448584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C0504D"/>
                </a:solidFill>
                <a:latin typeface="Calibri" panose="020F0502020204030204" pitchFamily="34" charset="0"/>
              </a:rPr>
              <a:t>2017</a:t>
            </a:r>
            <a:endParaRPr lang="en-US" b="1" spc="-38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39" name="OTLSHAPE_TB_00000000000000000000000000000000_RightEndCaps"/>
          <p:cNvSpPr txBox="1"/>
          <p:nvPr>
            <p:custDataLst>
              <p:tags r:id="rId17"/>
            </p:custDataLst>
          </p:nvPr>
        </p:nvSpPr>
        <p:spPr>
          <a:xfrm>
            <a:off x="11476073" y="4712173"/>
            <a:ext cx="448584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C0504D"/>
                </a:solidFill>
                <a:latin typeface="Calibri" panose="020F0502020204030204" pitchFamily="34" charset="0"/>
              </a:rPr>
              <a:t>2024</a:t>
            </a:r>
            <a:endParaRPr lang="en-US" b="1" spc="-38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40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844465" y="4660173"/>
            <a:ext cx="105156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OTLSHAPE_TB_00000000000000000000000000000000_ElapsedTim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OTLSHAPE_TB_00000000000000000000000000000000_TodayMarkerShape" hidden="1"/>
          <p:cNvSpPr/>
          <p:nvPr>
            <p:custDataLst>
              <p:tags r:id="rId20"/>
            </p:custDataLst>
          </p:nvPr>
        </p:nvSpPr>
        <p:spPr>
          <a:xfrm>
            <a:off x="1469865" y="5041173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OTLSHAPE_TB_00000000000000000000000000000000_TodayMarkerText" hidden="1"/>
          <p:cNvSpPr txBox="1"/>
          <p:nvPr>
            <p:custDataLst>
              <p:tags r:id="rId21"/>
            </p:custDataLst>
          </p:nvPr>
        </p:nvSpPr>
        <p:spPr>
          <a:xfrm>
            <a:off x="1524293" y="5168173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44" name="OTLSHAPE_TB_00000000000000000000000000000000_TimescaleInterval1"/>
          <p:cNvSpPr txBox="1"/>
          <p:nvPr>
            <p:custDataLst>
              <p:tags r:id="rId22"/>
            </p:custDataLst>
          </p:nvPr>
        </p:nvSpPr>
        <p:spPr>
          <a:xfrm>
            <a:off x="907965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45" name="OTLSHAPE_TB_00000000000000000000000000000000_Separator1"/>
          <p:cNvCxnSpPr/>
          <p:nvPr>
            <p:custDataLst>
              <p:tags r:id="rId23"/>
            </p:custDataLst>
          </p:nvPr>
        </p:nvCxnSpPr>
        <p:spPr>
          <a:xfrm>
            <a:off x="2594178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6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2657678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47" name="OTLSHAPE_TB_00000000000000000000000000000000_Separator2"/>
          <p:cNvCxnSpPr/>
          <p:nvPr>
            <p:custDataLst>
              <p:tags r:id="rId25"/>
            </p:custDataLst>
          </p:nvPr>
        </p:nvCxnSpPr>
        <p:spPr>
          <a:xfrm>
            <a:off x="4343891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8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4407391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49" name="OTLSHAPE_TB_00000000000000000000000000000000_Separator3"/>
          <p:cNvCxnSpPr/>
          <p:nvPr>
            <p:custDataLst>
              <p:tags r:id="rId27"/>
            </p:custDataLst>
          </p:nvPr>
        </p:nvCxnSpPr>
        <p:spPr>
          <a:xfrm>
            <a:off x="6098397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0" name="OTLSHAPE_TB_00000000000000000000000000000000_TimescaleInterval4"/>
          <p:cNvSpPr txBox="1"/>
          <p:nvPr>
            <p:custDataLst>
              <p:tags r:id="rId28"/>
            </p:custDataLst>
          </p:nvPr>
        </p:nvSpPr>
        <p:spPr>
          <a:xfrm>
            <a:off x="6161897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51" name="OTLSHAPE_TB_00000000000000000000000000000000_Separator4"/>
          <p:cNvCxnSpPr/>
          <p:nvPr>
            <p:custDataLst>
              <p:tags r:id="rId29"/>
            </p:custDataLst>
          </p:nvPr>
        </p:nvCxnSpPr>
        <p:spPr>
          <a:xfrm>
            <a:off x="7848109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2" name="OTLSHAPE_TB_00000000000000000000000000000000_TimescaleInterval5"/>
          <p:cNvSpPr txBox="1"/>
          <p:nvPr>
            <p:custDataLst>
              <p:tags r:id="rId30"/>
            </p:custDataLst>
          </p:nvPr>
        </p:nvSpPr>
        <p:spPr>
          <a:xfrm>
            <a:off x="7911609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53" name="OTLSHAPE_TB_00000000000000000000000000000000_Separator5"/>
          <p:cNvCxnSpPr/>
          <p:nvPr>
            <p:custDataLst>
              <p:tags r:id="rId31"/>
            </p:custDataLst>
          </p:nvPr>
        </p:nvCxnSpPr>
        <p:spPr>
          <a:xfrm>
            <a:off x="9597822" y="472367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4" name="OTLSHAPE_TB_00000000000000000000000000000000_TimescaleInterval6"/>
          <p:cNvSpPr txBox="1"/>
          <p:nvPr>
            <p:custDataLst>
              <p:tags r:id="rId32"/>
            </p:custDataLst>
          </p:nvPr>
        </p:nvSpPr>
        <p:spPr>
          <a:xfrm>
            <a:off x="9661322" y="4757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69" name="OTLSHAPE_M_2b147c48339f434892a5ef1836ea3597_Title"/>
          <p:cNvSpPr txBox="1"/>
          <p:nvPr>
            <p:custDataLst>
              <p:tags r:id="rId33"/>
            </p:custDataLst>
          </p:nvPr>
        </p:nvSpPr>
        <p:spPr>
          <a:xfrm>
            <a:off x="1653104" y="4106651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Requests Finalized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70" name="OTLSHAPE_M_2b147c48339f434892a5ef1836ea3597_Date"/>
          <p:cNvSpPr txBox="1"/>
          <p:nvPr>
            <p:custDataLst>
              <p:tags r:id="rId34"/>
            </p:custDataLst>
          </p:nvPr>
        </p:nvSpPr>
        <p:spPr>
          <a:xfrm>
            <a:off x="1653104" y="428987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May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771" name="OTLSHAPE_M_2b147c48339f434892a5ef1836ea3597_Shape"/>
          <p:cNvSpPr/>
          <p:nvPr>
            <p:custDataLst>
              <p:tags r:id="rId35"/>
            </p:custDataLst>
          </p:nvPr>
        </p:nvSpPr>
        <p:spPr>
          <a:xfrm rot="16200000">
            <a:off x="1456254" y="4218623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OTLSHAPE_M_59b5ac8298c14cca9e65190bf60d5d05_Title"/>
          <p:cNvSpPr txBox="1"/>
          <p:nvPr>
            <p:custDataLst>
              <p:tags r:id="rId36"/>
            </p:custDataLst>
          </p:nvPr>
        </p:nvSpPr>
        <p:spPr>
          <a:xfrm>
            <a:off x="3402816" y="2297098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Candidate Release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73" name="OTLSHAPE_M_59b5ac8298c14cca9e65190bf60d5d05_Date"/>
          <p:cNvSpPr txBox="1"/>
          <p:nvPr>
            <p:custDataLst>
              <p:tags r:id="rId37"/>
            </p:custDataLst>
          </p:nvPr>
        </p:nvSpPr>
        <p:spPr>
          <a:xfrm>
            <a:off x="3402816" y="2480317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May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774" name="OTLSHAPE_M_59b5ac8298c14cca9e65190bf60d5d05_Shape"/>
          <p:cNvSpPr/>
          <p:nvPr>
            <p:custDataLst>
              <p:tags r:id="rId38"/>
            </p:custDataLst>
          </p:nvPr>
        </p:nvSpPr>
        <p:spPr>
          <a:xfrm rot="16200000">
            <a:off x="3205966" y="2409070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OTLSHAPE_M_e128181f4b83453aa36d43b8765afe5a_Title"/>
          <p:cNvSpPr txBox="1"/>
          <p:nvPr>
            <p:custDataLst>
              <p:tags r:id="rId39"/>
            </p:custDataLst>
          </p:nvPr>
        </p:nvSpPr>
        <p:spPr>
          <a:xfrm>
            <a:off x="3992445" y="2749642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3.5.0 Final Release (NEMSIS)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76" name="OTLSHAPE_M_e128181f4b83453aa36d43b8765afe5a_Date"/>
          <p:cNvSpPr txBox="1"/>
          <p:nvPr>
            <p:custDataLst>
              <p:tags r:id="rId40"/>
            </p:custDataLst>
          </p:nvPr>
        </p:nvSpPr>
        <p:spPr>
          <a:xfrm>
            <a:off x="3992445" y="2932860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Sep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777" name="OTLSHAPE_M_e128181f4b83453aa36d43b8765afe5a_Shape"/>
          <p:cNvSpPr/>
          <p:nvPr>
            <p:custDataLst>
              <p:tags r:id="rId41"/>
            </p:custDataLst>
          </p:nvPr>
        </p:nvSpPr>
        <p:spPr>
          <a:xfrm rot="16200000">
            <a:off x="3795595" y="2861613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OTLSHAPE_M_dbbc66a32c894082868f97b8f8f546f0_Title"/>
          <p:cNvSpPr txBox="1"/>
          <p:nvPr>
            <p:custDataLst>
              <p:tags r:id="rId42"/>
            </p:custDataLst>
          </p:nvPr>
        </p:nvSpPr>
        <p:spPr>
          <a:xfrm>
            <a:off x="4371150" y="3202185"/>
            <a:ext cx="205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3.5.0 Compliance Testing Readiness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79" name="OTLSHAPE_M_dbbc66a32c894082868f97b8f8f546f0_Date"/>
          <p:cNvSpPr txBox="1"/>
          <p:nvPr>
            <p:custDataLst>
              <p:tags r:id="rId43"/>
            </p:custDataLst>
          </p:nvPr>
        </p:nvSpPr>
        <p:spPr>
          <a:xfrm>
            <a:off x="4371150" y="3385404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Nov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780" name="OTLSHAPE_M_dbbc66a32c894082868f97b8f8f546f0_Shape"/>
          <p:cNvSpPr/>
          <p:nvPr>
            <p:custDataLst>
              <p:tags r:id="rId44"/>
            </p:custDataLst>
          </p:nvPr>
        </p:nvSpPr>
        <p:spPr>
          <a:xfrm rot="16200000">
            <a:off x="4174300" y="3314157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OTLSHAPE_M_6924c05a43f44028a6111e86fa2c6968_Title"/>
          <p:cNvSpPr txBox="1"/>
          <p:nvPr>
            <p:custDataLst>
              <p:tags r:id="rId45"/>
            </p:custDataLst>
          </p:nvPr>
        </p:nvSpPr>
        <p:spPr>
          <a:xfrm>
            <a:off x="4725887" y="3654107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Data acceptance starts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82" name="OTLSHAPE_M_6924c05a43f44028a6111e86fa2c6968_Date"/>
          <p:cNvSpPr txBox="1"/>
          <p:nvPr>
            <p:custDataLst>
              <p:tags r:id="rId46"/>
            </p:custDataLst>
          </p:nvPr>
        </p:nvSpPr>
        <p:spPr>
          <a:xfrm>
            <a:off x="4725887" y="3837326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Feb 2020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783" name="OTLSHAPE_M_6924c05a43f44028a6111e86fa2c6968_Shape"/>
          <p:cNvSpPr/>
          <p:nvPr>
            <p:custDataLst>
              <p:tags r:id="rId47"/>
            </p:custDataLst>
          </p:nvPr>
        </p:nvSpPr>
        <p:spPr>
          <a:xfrm rot="16200000">
            <a:off x="4529037" y="3766079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OTLSHAPE_M_f9086f7eeb244a1088e107610cea5ce7_Title"/>
          <p:cNvSpPr txBox="1"/>
          <p:nvPr>
            <p:custDataLst>
              <p:tags r:id="rId48"/>
            </p:custDataLst>
          </p:nvPr>
        </p:nvSpPr>
        <p:spPr>
          <a:xfrm>
            <a:off x="6480393" y="2749642"/>
            <a:ext cx="186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3.5.0 Software Release (Vendor)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85" name="OTLSHAPE_M_f9086f7eeb244a1088e107610cea5ce7_Date"/>
          <p:cNvSpPr txBox="1"/>
          <p:nvPr>
            <p:custDataLst>
              <p:tags r:id="rId49"/>
            </p:custDataLst>
          </p:nvPr>
        </p:nvSpPr>
        <p:spPr>
          <a:xfrm>
            <a:off x="6480393" y="2932860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Feb 2021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786" name="OTLSHAPE_M_f9086f7eeb244a1088e107610cea5ce7_Shape"/>
          <p:cNvSpPr/>
          <p:nvPr>
            <p:custDataLst>
              <p:tags r:id="rId50"/>
            </p:custDataLst>
          </p:nvPr>
        </p:nvSpPr>
        <p:spPr>
          <a:xfrm rot="16200000">
            <a:off x="6283543" y="2861613"/>
            <a:ext cx="165100" cy="165100"/>
          </a:xfrm>
          <a:prstGeom prst="flowChartMerg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0" name="OTLSHAPE_M_956c1888c72a4b28a0e368cdbbde7c81_Title"/>
          <p:cNvSpPr txBox="1"/>
          <p:nvPr>
            <p:custDataLst>
              <p:tags r:id="rId51"/>
            </p:custDataLst>
          </p:nvPr>
        </p:nvSpPr>
        <p:spPr>
          <a:xfrm>
            <a:off x="8081500" y="4106030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3.5.0 Majority Implementation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21" name="OTLSHAPE_M_956c1888c72a4b28a0e368cdbbde7c81_Date"/>
          <p:cNvSpPr txBox="1"/>
          <p:nvPr>
            <p:custDataLst>
              <p:tags r:id="rId52"/>
            </p:custDataLst>
          </p:nvPr>
        </p:nvSpPr>
        <p:spPr>
          <a:xfrm>
            <a:off x="8081500" y="4289248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Jan 2022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922" name="OTLSHAPE_M_956c1888c72a4b28a0e368cdbbde7c81_Shape"/>
          <p:cNvSpPr/>
          <p:nvPr>
            <p:custDataLst>
              <p:tags r:id="rId53"/>
            </p:custDataLst>
          </p:nvPr>
        </p:nvSpPr>
        <p:spPr>
          <a:xfrm rot="16200000">
            <a:off x="7884650" y="4218001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3" name="OTLSHAPE_M_8cc1ba62bc92479399f399f1daac8d07_Title"/>
          <p:cNvSpPr txBox="1"/>
          <p:nvPr>
            <p:custDataLst>
              <p:tags r:id="rId54"/>
            </p:custDataLst>
          </p:nvPr>
        </p:nvSpPr>
        <p:spPr>
          <a:xfrm>
            <a:off x="1653104" y="6329884"/>
            <a:ext cx="201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NASEMSO Data Managers Meeting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24" name="OTLSHAPE_M_8cc1ba62bc92479399f399f1daac8d07_Date"/>
          <p:cNvSpPr txBox="1"/>
          <p:nvPr>
            <p:custDataLst>
              <p:tags r:id="rId55"/>
            </p:custDataLst>
          </p:nvPr>
        </p:nvSpPr>
        <p:spPr>
          <a:xfrm>
            <a:off x="1653104" y="6162160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May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925" name="OTLSHAPE_M_8cc1ba62bc92479399f399f1daac8d07_Shape"/>
          <p:cNvSpPr/>
          <p:nvPr>
            <p:custDataLst>
              <p:tags r:id="rId56"/>
            </p:custDataLst>
          </p:nvPr>
        </p:nvSpPr>
        <p:spPr>
          <a:xfrm rot="16200000">
            <a:off x="1456254" y="6223331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6" name="OTLSHAPE_M_051a32e4ff0e47229380669de64fe5ab_Title"/>
          <p:cNvSpPr txBox="1"/>
          <p:nvPr>
            <p:custDataLst>
              <p:tags r:id="rId57"/>
            </p:custDataLst>
          </p:nvPr>
        </p:nvSpPr>
        <p:spPr>
          <a:xfrm>
            <a:off x="2386545" y="5877341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NASEMSO Regional Meeting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27" name="OTLSHAPE_M_051a32e4ff0e47229380669de64fe5ab_Date"/>
          <p:cNvSpPr txBox="1"/>
          <p:nvPr>
            <p:custDataLst>
              <p:tags r:id="rId58"/>
            </p:custDataLst>
          </p:nvPr>
        </p:nvSpPr>
        <p:spPr>
          <a:xfrm>
            <a:off x="2386545" y="570961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Oct 2018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928" name="OTLSHAPE_M_051a32e4ff0e47229380669de64fe5ab_Shape"/>
          <p:cNvSpPr/>
          <p:nvPr>
            <p:custDataLst>
              <p:tags r:id="rId59"/>
            </p:custDataLst>
          </p:nvPr>
        </p:nvSpPr>
        <p:spPr>
          <a:xfrm rot="16200000">
            <a:off x="2189695" y="5770788"/>
            <a:ext cx="165100" cy="165100"/>
          </a:xfrm>
          <a:prstGeom prst="flowChartMerg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OTLSHAPE_M_9f860f8d65ee4aac85039f30c2ffcf33_Title"/>
          <p:cNvSpPr txBox="1"/>
          <p:nvPr>
            <p:custDataLst>
              <p:tags r:id="rId60"/>
            </p:custDataLst>
          </p:nvPr>
        </p:nvSpPr>
        <p:spPr>
          <a:xfrm>
            <a:off x="2765689" y="5424798"/>
            <a:ext cx="199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3.3.4 NEMSIS stops accepting data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30" name="OTLSHAPE_M_9f860f8d65ee4aac85039f30c2ffcf33_Date"/>
          <p:cNvSpPr txBox="1"/>
          <p:nvPr>
            <p:custDataLst>
              <p:tags r:id="rId61"/>
            </p:custDataLst>
          </p:nvPr>
        </p:nvSpPr>
        <p:spPr>
          <a:xfrm>
            <a:off x="3520238" y="5257073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Sep 2019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932" name="OTLSHAPE_M_6e577493dec040628c7bd91a59cbf0b4_Title"/>
          <p:cNvSpPr txBox="1"/>
          <p:nvPr>
            <p:custDataLst>
              <p:tags r:id="rId62"/>
            </p:custDataLst>
          </p:nvPr>
        </p:nvSpPr>
        <p:spPr>
          <a:xfrm>
            <a:off x="8604456" y="5424798"/>
            <a:ext cx="199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3.4.0 NEMSIS stops accepting data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33" name="OTLSHAPE_M_6e577493dec040628c7bd91a59cbf0b4_Date"/>
          <p:cNvSpPr txBox="1"/>
          <p:nvPr>
            <p:custDataLst>
              <p:tags r:id="rId63"/>
            </p:custDataLst>
          </p:nvPr>
        </p:nvSpPr>
        <p:spPr>
          <a:xfrm>
            <a:off x="9369102" y="5257073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Jan 2023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858" name="TextBox 1857"/>
          <p:cNvSpPr txBox="1"/>
          <p:nvPr/>
        </p:nvSpPr>
        <p:spPr>
          <a:xfrm>
            <a:off x="5633920" y="96528"/>
            <a:ext cx="65485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3.5.0 </a:t>
            </a:r>
            <a:r>
              <a:rPr lang="en-US" sz="1600" dirty="0"/>
              <a:t>Candidate Release: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OLD: Dec 2018 </a:t>
            </a:r>
            <a:r>
              <a:rPr lang="en-US" sz="1600" dirty="0">
                <a:solidFill>
                  <a:schemeClr val="accent2"/>
                </a:solidFill>
              </a:rPr>
              <a:t>| NEW: May 2019</a:t>
            </a:r>
          </a:p>
          <a:p>
            <a:r>
              <a:rPr lang="en-US" sz="1600" dirty="0"/>
              <a:t>3.5.0 Final Release (NEMSIS):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OLD: Mar 2019 </a:t>
            </a:r>
            <a:r>
              <a:rPr lang="en-US" sz="1600" dirty="0">
                <a:solidFill>
                  <a:schemeClr val="accent2"/>
                </a:solidFill>
              </a:rPr>
              <a:t>| NEW: Sep 2019</a:t>
            </a:r>
          </a:p>
          <a:p>
            <a:r>
              <a:rPr lang="en-US" sz="1600" dirty="0"/>
              <a:t>3.3.4 NEMSIS stops accepting data: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OLD: Jan 2019 </a:t>
            </a:r>
            <a:r>
              <a:rPr lang="en-US" sz="1600" dirty="0">
                <a:solidFill>
                  <a:schemeClr val="accent2"/>
                </a:solidFill>
              </a:rPr>
              <a:t>| NEW: </a:t>
            </a:r>
            <a:r>
              <a:rPr lang="en-US" sz="1600" dirty="0" smtClean="0">
                <a:solidFill>
                  <a:schemeClr val="accent2"/>
                </a:solidFill>
              </a:rPr>
              <a:t>Sep </a:t>
            </a:r>
            <a:r>
              <a:rPr lang="en-US" sz="1600" dirty="0">
                <a:solidFill>
                  <a:schemeClr val="accent2"/>
                </a:solidFill>
              </a:rPr>
              <a:t>2019</a:t>
            </a:r>
          </a:p>
          <a:p>
            <a:r>
              <a:rPr lang="en-US" sz="1600" dirty="0" smtClean="0"/>
              <a:t>3.5.0 </a:t>
            </a:r>
            <a:r>
              <a:rPr lang="en-US" sz="1600" dirty="0"/>
              <a:t>Compliance Testing Readiness: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OLD: May 2019 </a:t>
            </a:r>
            <a:r>
              <a:rPr lang="en-US" sz="1600" dirty="0">
                <a:solidFill>
                  <a:schemeClr val="accent2"/>
                </a:solidFill>
              </a:rPr>
              <a:t>| NEW: Nov 2019</a:t>
            </a:r>
          </a:p>
          <a:p>
            <a:r>
              <a:rPr lang="en-US" sz="1600" dirty="0"/>
              <a:t>3.5.0 Data Acceptance Starts: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OLD: Aug 2019 </a:t>
            </a:r>
            <a:r>
              <a:rPr lang="en-US" sz="1600" dirty="0">
                <a:solidFill>
                  <a:schemeClr val="accent2"/>
                </a:solidFill>
              </a:rPr>
              <a:t>| NEW:  Feb 2020 </a:t>
            </a:r>
          </a:p>
          <a:p>
            <a:r>
              <a:rPr lang="en-US" sz="1600" dirty="0" smtClean="0"/>
              <a:t>3.5.0 Software Release (Vendor):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OLD: Feb 2020 </a:t>
            </a:r>
            <a:r>
              <a:rPr lang="en-US" sz="1600" dirty="0" smtClean="0">
                <a:solidFill>
                  <a:schemeClr val="accent2"/>
                </a:solidFill>
              </a:rPr>
              <a:t>| NEW: Feb 2021</a:t>
            </a:r>
          </a:p>
          <a:p>
            <a:r>
              <a:rPr lang="en-US" sz="1600" dirty="0" smtClean="0"/>
              <a:t>3.5.0 Majority Implementation: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OLD: Jan 2021 </a:t>
            </a:r>
            <a:r>
              <a:rPr lang="en-US" sz="1600" dirty="0" smtClean="0">
                <a:solidFill>
                  <a:schemeClr val="accent2"/>
                </a:solidFill>
              </a:rPr>
              <a:t>| NEW: Jan 2022</a:t>
            </a:r>
          </a:p>
          <a:p>
            <a:r>
              <a:rPr lang="en-US" sz="1600" dirty="0" smtClean="0"/>
              <a:t>3.4.0 </a:t>
            </a:r>
            <a:r>
              <a:rPr lang="en-US" sz="1600" dirty="0"/>
              <a:t>NEMSIS stops accepting data: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OLD: Jan 2022 </a:t>
            </a:r>
            <a:r>
              <a:rPr lang="en-US" sz="1600" dirty="0">
                <a:solidFill>
                  <a:schemeClr val="accent2"/>
                </a:solidFill>
              </a:rPr>
              <a:t>| NEW: Jan </a:t>
            </a:r>
            <a:r>
              <a:rPr lang="en-US" sz="1600" dirty="0" smtClean="0">
                <a:solidFill>
                  <a:schemeClr val="accent2"/>
                </a:solidFill>
              </a:rPr>
              <a:t>2023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33288" y="96527"/>
            <a:ext cx="5514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Example of the Timeline Applied to Actual Dates (Timeline Already Behind by at Least 1 Month)</a:t>
            </a:r>
            <a:endParaRPr lang="en-US" sz="2000" b="1" dirty="0"/>
          </a:p>
        </p:txBody>
      </p:sp>
      <p:sp>
        <p:nvSpPr>
          <p:cNvPr id="1935" name="OTLSHAPE_M_9f860f8d65ee4aac85039f30c2ffcf33_Shape"/>
          <p:cNvSpPr/>
          <p:nvPr>
            <p:custDataLst>
              <p:tags r:id="rId64"/>
            </p:custDataLst>
          </p:nvPr>
        </p:nvSpPr>
        <p:spPr>
          <a:xfrm>
            <a:off x="3649545" y="4977673"/>
            <a:ext cx="228600" cy="2540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OTLSHAPE_M_6e577493dec040628c7bd91a59cbf0b4_Shape"/>
          <p:cNvSpPr/>
          <p:nvPr>
            <p:custDataLst>
              <p:tags r:id="rId65"/>
            </p:custDataLst>
          </p:nvPr>
        </p:nvSpPr>
        <p:spPr>
          <a:xfrm>
            <a:off x="9488312" y="4977673"/>
            <a:ext cx="228600" cy="2540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0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xLjAiLCJPcmlnaW5hbEFzc2VtYmx5VmVyc2lvbiI6IjMuMDAuMDcuMDAiLCJFZGl0aW9uIjoiUGx1cyIsIklzUGx1c0VkaXRpb24iOnRydWV9LCJFZmZlY3QiOjEsIlN0eWxlIjp7IiRpZCI6IjMiLCJUaW1lYmFuZFN0eWxlIjp7IiRpZCI6IjQiLCJTY2FsZU1hcmtpbmciOjAsIlNoYXBlIjowLCJTaGFwZVN0eWxlIjp7IiRpZCI6IjUiLCJNYXJnaW4iOnsiJGlkIjoiNiIsIlRvcCI6MCwiTGVmdCI6MTAsIlJpZ2h0IjoxMCwiQm90dG9tIjowfSwiUGFkZGluZyI6eyIkaWQiOiI3IiwiVG9wIjo1LCJMZWZ0IjowLCJSaWdodCI6MCwiQm90dG9tIjo1fSwiQmFja2dyb3VuZCI6eyIkaWQiOiI4IiwiQ29sb3IiOnsiJGlkIjoiOSIsIkEiOjI1NSwiUiI6MzEsIkciOjczLCJCIjoxMjV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5MiwiRyI6ODAsIkIiOjc3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iwiUXVpY2tQb3NpdGlvbiI6MywiQWJzb2x1dGVQb3NpdGlvbiI6MzY2Ljk0Mjc0OS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SB5eXl5IiwiU2VwYXJhdG9yIjoiLyIsIlVzZUludGVybmF0aW9uYWxEYXRlRm9ybWF0IjpmYWxzZSwiRGF0ZUlzVmlzaWJsZSI6dHJ1ZSwiVGltZUlzVmlzaWJsZSI6ZmFsc2UsIkhvdXJEaWdpdHMiOjAsIkFtUG1EZXNpZ25hdG9yIjowLCJUcmltMDBNaW51dGVzIjpmYWxzZSwiTGFzdEtub3duVmlzaWJpbGl0eVN0YXRlIjpudWxsfSwiSXNWaXNpYmxlIjp0cnVlLCJQYXJlbnRTdHlsZSI6bnVsbH0sIkRlZmF1bHRUYXNrU3R5bGUiOnsiJGlkIjoiODAiLCJTaGFwZSI6MCwiU2hhcGVUaGlja25lc3MiOjE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iwiRW5kRGF0ZVBvc2l0aW9uIjoyLCJEYXRlSXNWaXNpYmxlIjp0cnVlLCJUaXRsZVBvc2l0aW9uIjo0LCJEdXJhdGlvblBvc2l0aW9uIjo2LCJQZXJjZW50YWdlQ29tcGxldGVkUG9zaXRpb24iOjYsIlNwYWNpbmciOjU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LCJEYXRlSXNWaXNpYmxlIjp0cnVlLCJUaW1lSXNWaXNpYmxlIjpmYWxzZSwiSG91ckRpZ2l0cyI6MCwiQW1QbURlc2lnbmF0b3IiOjA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IwMTctMDEtMzBUMjM6NTk6MDAiLCJFbmREYXRlIjoiMjAxNy0wMy0xN1QyMzo1OTowMCIsIkZvcm1hdCI6Ik1NTSIsIlR5cGUiOjQsIkF1dG9EYXRlUmFuZ2UiOnRydWUsIldvcmtpbmdEYXlzIjoxMjcsIlRvZGF5TWFya2VyVGV4dCI6IlRvZGF5IiwiQXV0b1NjYWxlVHlwZSI6ZmFsc2V9LCJNaWxlc3RvbmVzIjpbeyIkaWQiOiIxMjQiLCJEYXRlIjoiMjAxOC0wNS0wMVQyMzo1OTowMFoiLCJTdHlsZSI6eyIkaWQiOiIxMjUiLCJTaGFwZSI6MiwiQ29ubmVjdG9yTWFyZ2luIjp7IiRyZWYiOiI1NCJ9LCJDb25uZWN0b3JTdHlsZSI6eyIkaWQiOiIxMjYiLCJMaW5lQ29sb3IiOnsiJGlkIjoiMTI3IiwiJHR5cGUiOiJOTFJFLkNvbW1vbi5Eb20uU29saWRDb2xvckJydXNoLCBOTFJFLkNvbW1vbiIsIkNvbG9yIjp7IiRpZCI6IjEyOCIsIkEiOjg5LCJSIjo2OCwiRyI6ODQsIkIiOjEwNn19LCJMaW5lV2VpZ2h0IjoxLjAsIkxpbmVUeXBlIjowLCJQYXJlbnRTdHlsZSI6eyIkcmVmIjoiNTUifX0sIklzQmVsb3dUaW1lYmFuZCI6dHJ1ZSwiSGlkZURhdGUiOmZhbHNlLCJTaGFwZVNpemUiOjEsIlNwYWNpbmciOjEuMCwiUGFkZGluZyI6eyIkcmVmIjoiNTgifSwiU2hhcGVTdHlsZSI6eyIkaWQiOiIxMjkiLCJNYXJnaW4iOnsiJHJlZiI6IjYwIn0sIlBhZGRpbmciOnsiJHJlZiI6IjYxIn0sIkJhY2tncm91bmQiOnsiJGlkIjoiMTMwIiwiQ29sb3IiOnsiJGlkIjoiMTMxIiwiQSI6MjU1LCJSIjoxMTUsIkciOjExNSwiQiI6MTE1fX0sIklzVmlzaWJsZSI6dHJ1ZSwiV2lkdGgiOjE4LjAsIkhlaWdodCI6MjA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hjYzFiYTYyLWJjOTItNDc5My05OWYzLTk5ZjFkYWFjOGQwNyIsIkltcG9ydElkIjpudWxsLCJUaXRsZSI6Ik5BU0VNU08gRGF0YSBNYW5hZ2VycyBNZWV0aW5nIiwiTm90ZSI6bnVsbCwiSHlwZXJsaW5rIjpudWxsLCJJc0NoYW5nZWQiOmZhbHNlLCJJc05ldyI6ZmFsc2V9LHsiJGlkIjoiMTM5IiwiRGF0ZSI6IjIwMTgtMDUtMDFUMjM6NTk6MDBaIiwiU3R5bGUiOnsiJGlkIjoiMTQwIiwiU2hhcGUiOjIsIkNvbm5lY3Rvck1hcmdpbiI6eyIkcmVmIjoiNTQifSwiQ29ubmVjdG9yU3R5bGUiOnsiJGlkIjoiMTQxIiwiTGluZUNvbG9yIjp7IiRpZCI6IjE0MiIsIiR0eXBlIjoiTkxSRS5Db21tb24uRG9tLlNvbGlkQ29sb3JCcnVzaCwgTkxSRS5Db21tb24iLCJDb2xvciI6eyIkaWQiOiIxNDMiLCJBIjo4OSwiUiI6MjM3LCJHIjoxMjUsIkIiOjQ5fX0sIkxpbmVXZWlnaHQiOjEuMCwiTGluZVR5cGUiOjAsIlBhcmVudFN0eWxlIjp7IiRyZWYiOiI1NSJ9fSwiSXNCZWxvd1RpbWViYW5kIjpmYWxzZSwiSGlkZURhdGUiOmZhbHNlLCJTaGFwZVNpemUiOjEsIlNwYWNpbmciOjEuMCwiUGFkZGluZyI6eyIkcmVmIjoiNTgifSwiU2hhcGVTdHlsZSI6eyIkaWQiOiIxNDQiLCJNYXJnaW4iOnsiJHJlZiI6IjYwIn0sIlBhZGRpbmciOnsiJHJlZiI6IjYxIn0sIkJhY2tncm91bmQiOnsiJGlkIjoiMTQ1IiwiQ29sb3IiOnsiJGlkIjoiMTQ2IiwiQSI6MjU1LCJSIjo0NywiRyI6NTQsIkIiOjE1M3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xMzMuNjExODkyNzAwMTk1MzE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1MCIsIkxpbmVDb2xvciI6bnVsbCwiTGluZVdlaWdodCI6MC4wLCJMaW5lVHlwZSI6MCwiUGFyZW50U3R5bGUiOm51bGx9LCJQYXJlbnRTdHlsZSI6eyIkcmVmIjoiNjUifX0sIkRhdGVTdHlsZSI6eyIkaWQiOiIxNTEiLCJGb250U2V0dGluZ3MiOnsiJGlkIjoiMTU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zIiwiTGluZUNvbG9yIjpudWxsLCJMaW5lV2VpZ2h0IjowLjAsIkxpbmVUeXBlIjowLCJQYXJlbnRTdHlsZSI6bnVsbH0sIlBhcmVudFN0eWxlIjp7IiRyZWYiOiI3MiJ9fSwiRGF0ZUZvcm1hdCI6eyIkcmVmIjoiNzkifSwiSXNWaXNpYmxlIjp0cnVlLCJQYXJlbnRTdHlsZSI6eyIkcmVmIjoiNTMifX0sIlBvc2l0aW9uIjp7IlJhdGlvIjowLjA4OTk3MTEzMjYzMTY1NTEsIklzQ3VzdG9tIjp0cnVlfSwiRGF0ZUZvcm1hdCI6eyIkcmVmIjoiNzkifSwiSWQiOiIyYjE0N2M0OC0zMzlmLTQzNDgtOTJhNS1lZjE4MzZlYTM1OTciLCJJbXBvcnRJZCI6bnVsbCwiVGl0bGUiOiIzLjUuMCBSZXF1ZXN0cyBGaW5hbGl6ZWQiLCJOb3RlIjpudWxsLCJIeXBlcmxpbmsiOm51bGwsIklzQ2hhbmdlZCI6ZmFsc2UsIklzTmV3IjpmYWxzZX0seyIkaWQiOiIxNTQiLCJEYXRlIjoiMjAxOC0xMC0wMVQyMzo1OTowMFoiLCJTdHlsZSI6eyIkaWQiOiIxNTUiLCJTaGFwZSI6MiwiQ29ubmVjdG9yTWFyZ2luIjp7IiRyZWYiOiI1NCJ9LCJDb25uZWN0b3JTdHlsZSI6eyIkaWQiOiIxNTYiLCJMaW5lQ29sb3IiOnsiJGlkIjoiMTU3IiwiJHR5cGUiOiJOTFJFLkNvbW1vbi5Eb20uU29saWRDb2xvckJydXNoLCBOTFJFLkNvbW1vbiIsIkNvbG9yIjp7IiRpZCI6IjE1OCIsIkEiOjg5LCJSIjoxMTIsIkciOjE3MywiQiI6NzF9fSwiTGluZVdlaWdodCI6MS4wLCJMaW5lVHlwZSI6MCwiUGFyZW50U3R5bGUiOnsiJHJlZiI6IjU1In19LCJJc0JlbG93VGltZWJhbmQiOnRydWUsIkhpZGVEYXRlIjpmYWxzZSwiU2hhcGVTaXplIjoxLCJTcGFjaW5nIjoxLjAsIlBhZGRpbmciOnsiJHJlZiI6IjU4In0sIlNoYXBlU3R5bGUiOnsiJGlkIjoiMTU5IiwiTWFyZ2luIjp7IiRyZWYiOiI2MCJ9LCJQYWRkaW5nIjp7IiRyZWYiOiI2MSJ9LCJCYWNrZ3JvdW5kIjp7IiRpZCI6IjE2MCIsIkNvbG9yIjp7IiRpZCI6IjE2MSIsIkEiOjI1NSwiUiI6MTE1LCJHIjoxMTUsIkIiOjExNX19LCJJc1Zpc2libGUiOnRydWUsIldpZHRoIjoxOC4wLCJIZWlnaHQiOjIwLjAsIkJvcmRlclN0eWxlIjp7IiRpZCI6IjE2MiIsIkxpbmVDb2xvciI6eyIkcmVmIjoiNjMifSwiTGluZVdlaWdodCI6MC4wLCJMaW5lVHlwZSI6MCwiUGFyZW50U3R5bGUiOnsiJHJlZiI6IjYyIn19LCJQYXJlbnRTdHlsZSI6eyIkcmVmIjoiNTkifX0sIlRpdGxlU3R5bGUiOnsiJGlkIjoiMTYzIiwiRm9udFNldHRpbmdzIjp7IiRpZCI6IjE2N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1IiwiTGluZUNvbG9yIjpudWxsLCJMaW5lV2VpZ2h0IjowLjAsIkxpbmVUeXBlIjowLCJQYXJlbnRTdHlsZSI6bnVsbH0sIlBhcmVudFN0eWxlIjp7IiRyZWYiOiI2NSJ9fSwiRGF0ZVN0eWxlIjp7IiRpZCI6IjE2NiIsIkZvbnRTZXR0aW5ncyI6eyIkaWQiOiIxNj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wNTFhMzJlNC1mZjBlLTQ3MjItOTM4MC02NjlkZTY0ZmU1YWIiLCJJbXBvcnRJZCI6bnVsbCwiVGl0bGUiOiJOQVNFTVNPIFJlZ2lvbmFsIE1lZXRpbmciLCJOb3RlIjpudWxsLCJIeXBlcmxpbmsiOm51bGwsIklzQ2hhbmdlZCI6ZmFsc2UsIklzTmV3IjpmYWxzZX0seyIkaWQiOiIxNjkiLCJEYXRlIjoiMjAxOC0xMi0wMVQyMzo1OTowMFoiLCJTdHlsZSI6eyIkaWQiOiIxNzAiLCJTaGFwZSI6MiwiQ29ubmVjdG9yTWFyZ2luIjp7IiRyZWYiOiI1NCJ9LCJDb25uZWN0b3JTdHlsZSI6eyIkaWQiOiIxNzEiLCJMaW5lQ29sb3IiOnsiJGlkIjoiMTcyIiwiJHR5cGUiOiJOTFJFLkNvbW1vbi5Eb20uU29saWRDb2xvckJydXNoLCBOTFJFLkNvbW1vbiIsIkNvbG9yIjp7IiRpZCI6IjE3MyIsIkEiOjg5LCJSIjoyMzcsIkciOjEyNSwiQiI6NDl9fSwiTGluZVdlaWdodCI6MS4wLCJMaW5lVHlwZSI6MCwiUGFyZW50U3R5bGUiOnsiJHJlZiI6IjU1In19LCJJc0JlbG93VGltZWJhbmQiOmZhbHNlLCJIaWRlRGF0ZSI6ZmFsc2UsIlNoYXBlU2l6ZSI6MSwiU3BhY2luZyI6MS4wLCJQYWRkaW5nIjp7IiRyZWYiOiI1OCJ9LCJTaGFwZVN0eWxlIjp7IiRpZCI6IjE3NCIsIk1hcmdpbiI6eyIkcmVmIjoiNjAifSwiUGFkZGluZyI6eyIkcmVmIjoiNjEifSwiQmFja2dyb3VuZCI6eyIkaWQiOiIxNzUiLCJDb2xvciI6eyIkaWQiOiIxNzYiLCJBIjoyNTUsIlIiOjQ3LCJHIjo1NCwiQiI6MTUzfX0sIklzVmlzaWJsZSI6dHJ1ZSwiV2lkdGgiOjE4LjAsIkhlaWdodCI6MjAuMCwiQm9yZGVyU3R5bGUiOnsiJGlkIjoiMTc3IiwiTGluZUNvbG9yIjp7IiRyZWYiOiI2MyJ9LCJMaW5lV2VpZ2h0IjowLjAsIkxpbmVUeXBlIjowLCJQYXJlbnRTdHlsZSI6eyIkcmVmIjoiNjIifX0sIlBhcmVudFN0eWxlIjp7IiRyZWYiOiI1OSJ9fSwiVGl0bGVTdHlsZSI6eyIkaWQiOiIxNzgiLCJGb250U2V0dGluZ3MiOnsiJGlkIjoiMTc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DAiLCJMaW5lQ29sb3IiOm51bGwsIkxpbmVXZWlnaHQiOjAuMCwiTGluZVR5cGUiOjAsIlBhcmVudFN0eWxlIjpudWxsfSwiUGFyZW50U3R5bGUiOnsiJHJlZiI6IjY1In19LCJEYXRlU3R5bGUiOnsiJGlkIjoiMTgxIiwiRm9udFNldHRpbmdzIjp7IiRpZCI6IjE4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M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U5YjVhYzgyLTk4YzEtNGNjYS05ZTY1LTE5MGJmNjBkNWQwNSIsIkltcG9ydElkIjpudWxsLCJUaXRsZSI6IjMuNS4wIENhbmRpZGF0ZSBSZWxlYXNlIiwiTm90ZSI6bnVsbCwiSHlwZXJsaW5rIjpudWxsLCJJc0NoYW5nZWQiOmZhbHNlLCJJc05ldyI6ZmFsc2V9LHsiJGlkIjoiMTg0IiwiRGF0ZSI6IjIwMTgtMTItMzFUMjM6NTk6MDBaIiwiU3R5bGUiOnsiJGlkIjoiMTg1IiwiU2hhcGUiOjIsIkNvbm5lY3Rvck1hcmdpbiI6eyIkcmVmIjoiNTQifSwiQ29ubmVjdG9yU3R5bGUiOnsiJGlkIjoiMTg2IiwiTGluZUNvbG9yIjp7IiRpZCI6IjE4NyIsIiR0eXBlIjoiTkxSRS5Db21tb24uRG9tLlNvbGlkQ29sb3JCcnVzaCwgTkxSRS5Db21tb24iLCJDb2xvciI6eyIkaWQiOiIxODgiLCJBIjo4OSwiUiI6MTEyLCJHIjoxNzMsIkIiOjcxfX0sIkxpbmVXZWlnaHQiOjEuMCwiTGluZVR5cGUiOjAsIlBhcmVudFN0eWxlIjp7IiRyZWYiOiI1NSJ9fSwiSXNCZWxvd1RpbWViYW5kIjp0cnVlLCJIaWRlRGF0ZSI6ZmFsc2UsIlNoYXBlU2l6ZSI6MSwiU3BhY2luZyI6MS4wLCJQYWRkaW5nIjp7IiRyZWYiOiI1OCJ9LCJTaGFwZVN0eWxlIjp7IiRpZCI6IjE4OSIsIk1hcmdpbiI6eyIkcmVmIjoiNjAifSwiUGFkZGluZyI6eyIkcmVmIjoiNjEifSwiQmFja2dyb3VuZCI6eyIkaWQiOiIxOTAiLCJDb2xvciI6eyIkaWQiOiIxOTEiLCJBIjoyNTUsIlIiOjE3OCwiRyI6MTQsIkIiOjE4fX0sIklzVmlzaWJsZSI6dHJ1ZSwiV2lkdGgiOjE4LjAsIkhlaWdodCI6MjAuMCwiQm9yZGVyU3R5bGUiOnsiJGlkIjoiMTkyIiwiTGluZUNvbG9yIjp7IiRyZWYiOiI2MyJ9LCJMaW5lV2VpZ2h0IjowLjAsIkxpbmVUeXBlIjowLCJQYXJlbnRTdHlsZSI6eyIkcmVmIjoiNjIifX0sIlBhcmVudFN0eWxlIjp7IiRyZWYiOiI1OSJ9fSwiVGl0bGVTdHlsZSI6eyIkaWQiOiIxOTMiLCJGb250U2V0dGluZ3MiOnsiJGlkIjoiMTk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UiLCJMaW5lQ29sb3IiOm51bGwsIkxpbmVXZWlnaHQiOjAuMCwiTGluZVR5cGUiOjAsIlBhcmVudFN0eWxlIjpudWxsfSwiUGFyZW50U3R5bGUiOnsiJHJlZiI6IjY1In19LCJEYXRlU3R5bGUiOnsiJGlkIjoiMTk2IiwiRm9udFNldHRpbmdzIjp7IiRpZCI6IjE5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lmODYwZjhkLTY1ZWUtNGFhYy04NTAzLTlmMzBjMmZmY2YzMyIsIkltcG9ydElkIjpudWxsLCJUaXRsZSI6IjMuMy40IE5FTVNJUyBzdG9wcyBhY2NlcHRpbmcgZGF0YSIsIk5vdGUiOm51bGwsIkh5cGVybGluayI6bnVsbCwiSXNDaGFuZ2VkIjpmYWxzZSwiSXNOZXciOmZhbHNlfSx7IiRpZCI6IjE5OSIsIkRhdGUiOiIyMDE5LTAzLTAxVDIzOjU5OjAwWiIsIlN0eWxlIjp7IiRpZCI6IjIwMCIsIlNoYXBlIjoyLCJDb25uZWN0b3JNYXJnaW4iOnsiJHJlZiI6IjU0In0sIkNvbm5lY3RvclN0eWxlIjp7IiRpZCI6IjIwMSIsIkxpbmVDb2xvciI6eyIkaWQiOiIyMDIiLCIkdHlwZSI6Ik5MUkUuQ29tbW9uLkRvbS5Tb2xpZENvbG9yQnJ1c2gsIE5MUkUuQ29tbW9uIiwiQ29sb3IiOnsiJGlkIjoiMjAzIiwiQSI6MTI3LCJSIjo0NywiRyI6NTQsIkIiOjE1M319LCJMaW5lV2VpZ2h0IjoxLjAsIkxpbmVUeXBlIjowLCJQYXJlbnRTdHlsZSI6eyIkcmVmIjoiNTUifX0sIklzQmVsb3dUaW1lYmFuZCI6ZmFsc2UsIkhpZGVEYXRlIjpmYWxzZSwiU2hhcGVTaXplIjoxLCJTcGFjaW5nIjoxLjAsIlBhZGRpbmciOnsiJHJlZiI6IjU4In0sIlNoYXBlU3R5bGUiOnsiJGlkIjoiMjA0IiwiTWFyZ2luIjp7IiRyZWYiOiI2MCJ9LCJQYWRkaW5nIjp7IiRyZWYiOiI2MSJ9LCJCYWNrZ3JvdW5kIjp7IiRpZCI6IjIwNSIsIkNvbG9yIjp7IiRpZCI6IjIwNiIsIkEiOjI1NSwiUiI6NDcsIkciOjU0LCJCIjoxNTN9fSwiSXNWaXNpYmxlIjp0cnVlLCJXaWR0aCI6MTguMCwiSGVpZ2h0IjoyMC4wLCJCb3JkZXJTdHlsZSI6eyIkaWQiOiIyMDciLCJMaW5lQ29sb3IiOnsiJHJlZiI6IjYzIn0sIkxpbmVXZWlnaHQiOjAuMCwiTGluZVR5cGUiOjAsIlBhcmVudFN0eWxlIjp7IiRyZWYiOiI2MiJ9fSwiUGFyZW50U3R5bGUiOnsiJHJlZiI6IjU5In19LCJUaXRsZVN0eWxlIjp7IiRpZCI6IjIwOCIsIkZvbnRTZXR0aW5ncyI6eyIkaWQiOiIyM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MCIsIkxpbmVDb2xvciI6bnVsbCwiTGluZVdlaWdodCI6MC4wLCJMaW5lVHlwZSI6MCwiUGFyZW50U3R5bGUiOm51bGx9LCJQYXJlbnRTdHlsZSI6eyIkcmVmIjoiNjUifX0sIkRhdGVTdHlsZSI6eyIkaWQiOiIyMTEiLCJGb250U2V0dGluZ3MiOnsiJGlkIjoiMjE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TEyODE4MWYtNGI4My00NTNhLWEzNmQtNDNiODc2NWFmZTVhIiwiSW1wb3J0SWQiOm51bGwsIlRpdGxlIjoiMy41LjAgRmluYWwgUmVsZWFzZSAoTkVNU0lTKSIsIk5vdGUiOm51bGwsIkh5cGVybGluayI6bnVsbCwiSXNDaGFuZ2VkIjpmYWxzZSwiSXNOZXciOmZhbHNlfSx7IiRpZCI6IjIxNCIsIkRhdGUiOiIyMDE5LTA1LTAxVDIzOjU5OjAwWiIsIlN0eWxlIjp7IiRpZCI6IjIxNSIsIlNoYXBlIjoyLCJDb25uZWN0b3JNYXJnaW4iOnsiJHJlZiI6IjU0In0sIkNvbm5lY3RvclN0eWxlIjp7IiRpZCI6IjIxNiIsIkxpbmVDb2xvciI6eyIkaWQiOiIyMTciLCIkdHlwZSI6Ik5MUkUuQ29tbW9uLkRvbS5Tb2xpZENvbG9yQnJ1c2gsIE5MUkUuQ29tbW9uIiwiQ29sb3IiOnsiJGlkIjoiMjE4IiwiQSI6MTI3LCJSIjo0NywiRyI6NTQsIkIiOjE1M319LCJMaW5lV2VpZ2h0IjoxLjAsIkxpbmVUeXBlIjowLCJQYXJlbnRTdHlsZSI6eyIkcmVmIjoiNTUifX0sIklzQmVsb3dUaW1lYmFuZCI6ZmFsc2UsIkhpZGVEYXRlIjpmYWxzZSwiU2hhcGVTaXplIjoxLCJTcGFjaW5nIjoxLjAsIlBhZGRpbmciOnsiJHJlZiI6IjU4In0sIlNoYXBlU3R5bGUiOnsiJGlkIjoiMjE5IiwiTWFyZ2luIjp7IiRyZWYiOiI2MCJ9LCJQYWRkaW5nIjp7IiRyZWYiOiI2MSJ9LCJCYWNrZ3JvdW5kIjp7IiRpZCI6IjIyMCIsIkNvbG9yIjp7IiRpZCI6IjIyMSIsIkEiOjI1NSwiUiI6NDcsIkciOjU0LCJCIjoxNTN9fSwiSXNWaXNpYmxlIjp0cnVlLCJXaWR0aCI6MTguMCwiSGVpZ2h0IjoyMC4wLCJCb3JkZXJTdHlsZSI6eyIkaWQiOiIyMjIiLCJMaW5lQ29sb3IiOnsiJHJlZiI6IjYzIn0sIkxpbmVXZWlnaHQiOjAuMCwiTGluZVR5cGUiOjAsIlBhcmVudFN0eWxlIjp7IiRyZWYiOiI2MiJ9fSwiUGFyZW50U3R5bGUiOnsiJHJlZiI6IjU5In19LCJUaXRsZVN0eWxlIjp7IiRpZCI6IjIyMyIsIkZvbnRTZXR0aW5ncyI6eyIkaWQiOiIyMj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yNSIsIkxpbmVDb2xvciI6bnVsbCwiTGluZVdlaWdodCI6MC4wLCJMaW5lVHlwZSI6MCwiUGFyZW50U3R5bGUiOm51bGx9LCJQYXJlbnRTdHlsZSI6eyIkcmVmIjoiNjUifX0sIkRhdGVTdHlsZSI6eyIkaWQiOiIyMjYiLCJGb250U2V0dGluZ3MiOnsiJGlkIjoiMjI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I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GJiYzY2YTMtMmM4OS00MDgyLTg2OGYtOTdiOGY4ZjU0NmYwIiwiSW1wb3J0SWQiOm51bGwsIlRpdGxlIjoiMy41LjAgQ29tcGxpYW5jZSBUZXN0aW5nIGJlZ2lucyIsIk5vdGUiOm51bGwsIkh5cGVybGluayI6bnVsbCwiSXNDaGFuZ2VkIjpmYWxzZSwiSXNOZXciOmZhbHNlfSx7IiRpZCI6IjIyOSIsIkRhdGUiOiIyMDE5LTA4LTAxVDIzOjU5OjAwWiIsIlN0eWxlIjp7IiRpZCI6IjIzMCIsIlNoYXBlIjoyLCJDb25uZWN0b3JNYXJnaW4iOnsiJHJlZiI6IjU0In0sIkNvbm5lY3RvclN0eWxlIjp7IiRpZCI6IjIzMSIsIkxpbmVDb2xvciI6eyIkaWQiOiIyMzIiLCIkdHlwZSI6Ik5MUkUuQ29tbW9uLkRvbS5Tb2xpZENvbG9yQnJ1c2gsIE5MUkUuQ29tbW9uIiwiQ29sb3IiOnsiJGlkIjoiMjMzIiwiQSI6MTI3LCJSIjo0NywiRyI6NTQsIkIiOjE1M319LCJMaW5lV2VpZ2h0IjoxLjAsIkxpbmVUeXBlIjowLCJQYXJlbnRTdHlsZSI6eyIkcmVmIjoiNTUifX0sIklzQmVsb3dUaW1lYmFuZCI6ZmFsc2UsIkhpZGVEYXRlIjpmYWxzZSwiU2hhcGVTaXplIjoxLCJTcGFjaW5nIjoxLjAsIlBhZGRpbmciOnsiJHJlZiI6IjU4In0sIlNoYXBlU3R5bGUiOnsiJGlkIjoiMjM0IiwiTWFyZ2luIjp7IiRyZWYiOiI2MCJ9LCJQYWRkaW5nIjp7IiRyZWYiOiI2MSJ9LCJCYWNrZ3JvdW5kIjp7IiRpZCI6IjIzNSIsIkNvbG9yIjp7IiRpZCI6IjIzNiIsIkEiOjI1NSwiUiI6NDcsIkciOjU0LCJCIjoxNTN9fSwiSXNWaXNpYmxlIjp0cnVlLCJXaWR0aCI6MTguMCwiSGVpZ2h0IjoyMC4wLCJCb3JkZXJTdHlsZSI6eyIkaWQiOiIyMzciLCJMaW5lQ29sb3IiOnsiJHJlZiI6IjYzIn0sIkxpbmVXZWlnaHQiOjAuMCwiTGluZVR5cGUiOjAsIlBhcmVudFN0eWxlIjp7IiRyZWYiOiI2MiJ9fSwiUGFyZW50U3R5bGUiOnsiJHJlZiI6IjU5In19LCJUaXRsZVN0eWxlIjp7IiRpZCI6IjIzOCIsIkZvbnRTZXR0aW5ncyI6eyIkaWQiOiIyMzkiLCJGb250U2l6ZSI6MTEsIkZvbnROYW1lIjoiQ2FsaWJyaSIsIklzQm9sZCI6dHJ1ZSwiSXNJdGFsaWMiOmZhbHNlLCJJc1VuZGVybGluZWQiOmZhbHNlLCJQYXJlbnRTdHlsZSI6eyIkcmVmIjoiNjYifX0sIkF1dG9TaXplIjoyLCJGb3JlZ3JvdW5kIjp7IiRyZWYiOiI2NyJ9LCJNYXhXaWR0aCI6MTUzLjAxMDIzODY0NzQ2MDk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DAiLCJMaW5lQ29sb3IiOm51bGwsIkxpbmVXZWlnaHQiOjAuMCwiTGluZVR5cGUiOjAsIlBhcmVudFN0eWxlIjpudWxsfSwiUGFyZW50U3R5bGUiOnsiJHJlZiI6IjY1In19LCJEYXRlU3R5bGUiOnsiJGlkIjoiMjQxIiwiRm9udFNldHRpbmdzIjp7IiRpZCI6IjI0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MyIsIkxpbmVDb2xvciI6bnVsbCwiTGluZVdlaWdodCI6MC4wLCJMaW5lVHlwZSI6MCwiUGFyZW50U3R5bGUiOm51bGx9LCJQYXJlbnRTdHlsZSI6eyIkcmVmIjoiNzIifX0sIkRhdGVGb3JtYXQiOnsiJHJlZiI6Ijc5In0sIklzVmlzaWJsZSI6dHJ1ZSwiUGFyZW50U3R5bGUiOnsiJHJlZiI6IjUzIn19LCJQb3NpdGlvbiI6eyJSYXRpbyI6MC4xNTU5NTg4Mzk2OTkwNzQwNiwiSXNDdXN0b20iOnRydWV9LCJEYXRlRm9ybWF0Ijp7IiRyZWYiOiI3OSJ9LCJJZCI6IjY5MjRjMDVhLTQzZjQtNDAyOC1hNjExLTFlODZmYTJjNjk2OCIsIkltcG9ydElkIjpudWxsLCJUaXRsZSI6IjMuNS4wIERhdGEgYWNjZXB0YW5jZSBzdGFydHMiLCJOb3RlIjpudWxsLCJIeXBlcmxpbmsiOm51bGwsIklzQ2hhbmdlZCI6ZmFsc2UsIklzTmV3IjpmYWxzZX0seyIkaWQiOiIyNDQiLCJEYXRlIjoiMjAyMC0wMi0wMVQyMzo1OTowMFoiLCJTdHlsZSI6eyIkaWQiOiIyNDUiLCJTaGFwZSI6MiwiQ29ubmVjdG9yTWFyZ2luIjp7IiRyZWYiOiI1NCJ9LCJDb25uZWN0b3JTdHlsZSI6eyIkaWQiOiIyNDYiLCJMaW5lQ29sb3IiOnsiJGlkIjoiMjQ3IiwiJHR5cGUiOiJOTFJFLkNvbW1vbi5Eb20uU29saWRDb2xvckJydXNoLCBOTFJFLkNvbW1vbiIsIkNvbG9yIjp7IiRpZCI6IjI0OCIsIkEiOjEyNywiUiI6NDcsIkciOjU0LCJCIjoxNTN9fSwiTGluZVdlaWdodCI6MS4wLCJMaW5lVHlwZSI6MCwiUGFyZW50U3R5bGUiOnsiJHJlZiI6IjU1In19LCJJc0JlbG93VGltZWJhbmQiOmZhbHNlLCJIaWRlRGF0ZSI6ZmFsc2UsIlNoYXBlU2l6ZSI6MSwiU3BhY2luZyI6MS4wLCJQYWRkaW5nIjp7IiRyZWYiOiI1OCJ9LCJTaGFwZVN0eWxlIjp7IiRpZCI6IjI0OSIsIk1hcmdpbiI6eyIkcmVmIjoiNjAifSwiUGFkZGluZyI6eyIkcmVmIjoiNjEifSwiQmFja2dyb3VuZCI6eyIkaWQiOiIyNTAiLCJDb2xvciI6eyIkaWQiOiIyNTEiLCJBIjoyNTUsIlIiOjQ3LCJHIjo1NCwiQiI6MTUzfX0sIklzVmlzaWJsZSI6dHJ1ZSwiV2lkdGgiOjE4LjAsIkhlaWdodCI6MjA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TUiLCJMaW5lQ29sb3IiOm51bGwsIkxpbmVXZWlnaHQiOjAuMCwiTGluZVR5cGUiOjAsIlBhcmVudFN0eWxlIjpudWxsfSwiUGFyZW50U3R5bGUiOnsiJHJlZiI6IjY1In19LCJEYXRlU3R5bGUiOnsiJGlkIjoiMjU2IiwiRm9udFNldHRpbmdzIjp7IiRpZCI6IjI1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Y5MDg2ZjdlLWViMjQtNGExMC04OGUxLTA3NjEwY2VhNWNlNyIsIkltcG9ydElkIjpudWxsLCJUaXRsZSI6IjMuNS4wIFNvZnR3YXJlIFJlbGVhc2UgKFZlbmRvcikiLCJOb3RlIjpudWxsLCJIeXBlcmxpbmsiOm51bGwsIklzQ2hhbmdlZCI6ZmFsc2UsIklzTmV3IjpmYWxzZX0seyIkaWQiOiIyNTkiLCJEYXRlIjoiMjAyMS0xMi0zMVQyMzo1OTowMCIsIlN0eWxlIjp7IiRpZCI6IjI2MCIsIlNoYXBlIjoyLCJDb25uZWN0b3JNYXJnaW4iOnsiJHJlZiI6IjU0In0sIkNvbm5lY3RvclN0eWxlIjp7IiRpZCI6IjI2MSIsIkxpbmVDb2xvciI6eyIkaWQiOiIyNjIiLCIkdHlwZSI6Ik5MUkUuQ29tbW9uLkRvbS5Tb2xpZENvbG9yQnJ1c2gsIE5MUkUuQ29tbW9uIiwiQ29sb3IiOnsiJGlkIjoiMjYzIiwiQSI6MTI3LCJSIjoxNzgsIkciOjE0LCJCIjoxOH19LCJMaW5lV2VpZ2h0IjoxLjAsIkxpbmVUeXBlIjowLCJQYXJlbnRTdHlsZSI6eyIkcmVmIjoiNTUifX0sIklzQmVsb3dUaW1lYmFuZCI6dHJ1ZSwiSGlkZURhdGUiOmZhbHNlLCJTaGFwZVNpemUiOjEsIlNwYWNpbmciOjEuMCwiUGFkZGluZyI6eyIkcmVmIjoiNTgifSwiU2hhcGVTdHlsZSI6eyIkaWQiOiIyNjQiLCJNYXJnaW4iOnsiJHJlZiI6IjYwIn0sIlBhZGRpbmciOnsiJHJlZiI6IjYxIn0sIkJhY2tncm91bmQiOnsiJGlkIjoiMjY1IiwiQ29sb3IiOnsiJGlkIjoiMjY2IiwiQSI6MjU1LCJSIjoxNzgsIkciOjE0LCJCIjoxOH19LCJJc1Zpc2libGUiOnRydWUsIldpZHRoIjoxOC4wLCJIZWlnaHQiOjIwLjAsIkJvcmRlclN0eWxlIjp7IiRpZCI6IjI2NyIsIkxpbmVDb2xvciI6eyIkcmVmIjoiNjMifSwiTGluZVdlaWdodCI6MC4wLCJMaW5lVHlwZSI6MCwiUGFyZW50U3R5bGUiOnsiJHJlZiI6IjYyIn19LCJQYXJlbnRTdHlsZSI6eyIkcmVmIjoiNTkifX0sIlRpdGxlU3R5bGUiOnsiJGlkIjoiMjY4IiwiRm9udFNldHRpbmdzIjp7IiRpZCI6IjI2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wIiwiTGluZUNvbG9yIjpudWxsLCJMaW5lV2VpZ2h0IjowLjAsIkxpbmVUeXBlIjowLCJQYXJlbnRTdHlsZSI6bnVsbH0sIlBhcmVudFN0eWxlIjp7IiRyZWYiOiI2NSJ9fSwiRGF0ZVN0eWxlIjp7IiRpZCI6IjI3MSIsIkZvbnRTZXR0aW5ncyI6eyIkaWQiOiIyN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2ZTU3NzQ5My1kZWMwLTQwNjItOGM3Yi1kOTFhNTljYmYwYjQiLCJJbXBvcnRJZCI6bnVsbCwiVGl0bGUiOiIzLjQuMCBORU1TSVMgc3RvcHMgYWNjZXB0aW5nIGRhdGEiLCJOb3RlIjpudWxsLCJIeXBlcmxpbmsiOm51bGwsIklzQ2hhbmdlZCI6ZmFsc2UsIklzTmV3IjpmYWxzZX0seyIkaWQiOiIyNzQiLCJEYXRlIjoiMjAyMS0wMS0wMVQyMzo1OTowMFoiLCJTdHlsZSI6eyIkaWQiOiIyNzUiLCJTaGFwZSI6MiwiQ29ubmVjdG9yTWFyZ2luIjp7IiRyZWYiOiI1NCJ9LCJDb25uZWN0b3JTdHlsZSI6eyIkaWQiOiIyNzYiLCJMaW5lQ29sb3IiOnsiJGlkIjoiMjc3IiwiJHR5cGUiOiJOTFJFLkNvbW1vbi5Eb20uU29saWRDb2xvckJydXNoLCBOTFJFLkNvbW1vbiIsIkNvbG9yIjp7IiRpZCI6IjI3OCIsIkEiOjEyNywiUiI6NDcsIkciOjU0LCJCIjoxNTN9fSwiTGluZVdlaWdodCI6MS4wLCJMaW5lVHlwZSI6MCwiUGFyZW50U3R5bGUiOnsiJHJlZiI6IjU1In19LCJJc0JlbG93VGltZWJhbmQiOmZhbHNlLCJIaWRlRGF0ZSI6ZmFsc2UsIlNoYXBlU2l6ZSI6MSwiU3BhY2luZyI6MS4wLCJQYWRkaW5nIjp7IiRyZWYiOiI1OCJ9LCJTaGFwZVN0eWxlIjp7IiRpZCI6IjI3OSIsIk1hcmdpbiI6eyIkcmVmIjoiNjAifSwiUGFkZGluZyI6eyIkcmVmIjoiNjEifSwiQmFja2dyb3VuZCI6eyIkaWQiOiIyODAiLCJDb2xvciI6eyIkaWQiOiIyODEiLCJBIjoyNTUsIlIiOjQ3LCJHIjo1NCwiQiI6MTUzfX0sIklzVmlzaWJsZSI6dHJ1ZSwiV2lkdGgiOjE4LjAsIkhlaWdodCI6MjAuMCwiQm9yZGVyU3R5bGUiOnsiJGlkIjoiMjgyIiwiTGluZUNvbG9yIjp7IiRyZWYiOiI2MyJ9LCJMaW5lV2VpZ2h0IjowLjAsIkxpbmVUeXBlIjowLCJQYXJlbnRTdHlsZSI6eyIkcmVmIjoiNjIifX0sIlBhcmVudFN0eWxlIjp7IiRyZWYiOiI1OSJ9fSwiVGl0bGVTdHlsZSI6eyIkaWQiOiIyODMiLCJGb250U2V0dGluZ3MiOnsiJGlkIjoiMjg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ODUiLCJMaW5lQ29sb3IiOm51bGwsIkxpbmVXZWlnaHQiOjAuMCwiTGluZVR5cGUiOjAsIlBhcmVudFN0eWxlIjpudWxsfSwiUGFyZW50U3R5bGUiOnsiJHJlZiI6IjY1In19LCJEYXRlU3R5bGUiOnsiJGlkIjoiMjg2IiwiRm9udFNldHRpbmdzIjp7IiRpZCI6IjI4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k1NmMxODg4LWM3MmEtNGIyOC1hMGUzLTY4Y2RiYmRlN2M4MSIsIkltcG9ydElkIjpudWxsLCJUaXRsZSI6IjMuNS4wIE1ham9yaXR5IEltcGxlbWVudGF0aW9uIiwiTm90ZSI6bnVsbCwiSHlwZXJsaW5rIjpudWxsLCJJc0NoYW5nZWQiOmZhbHNlLCJJc05ldyI6ZmFsc2V9XSwiVGFza3MiOltdLCJNc1Byb2plY3RJdGVtc1RyZWUiOnsiJGlkIjoiMjg5IiwiUm9vdCI6eyJJbXBvcnRJZCI6bnVsbCwiSXNJbXBvcnRlZCI6ZmFsc2UsIkNoaWxkcmVuIjpbXX19LCJNZXRhZGF0YSI6eyIkaWQiOiIyOTAifSwiU2V0dGluZ3MiOnsiJGlkIjoiMjkxIiwiSW1wYU9wdGlvbnMiOnsiJGlkIjoiMjky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MjkzIiwiVXNlVGltZSI6ZmFsc2UsIldvcmtEYXlTdGFydCI6IjAwOjAwOjAwIiwiV29ya0RheUVuZCI6IjIzOjU5OjAwIn19"/>
  <p:tag name="__MASTER" val="__part_0"/>
  <p:tag name="AUTOMATICUPGRADETODOMPROCESSRU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lZlcnNpb24iOnsiJGlkIjoiMiIsIlZlcnNpb24iOiIzLjEuMSIsIk9yaWdpbmFsQXNzZW1ibHlWZXJzaW9uIjoiMy4wMC4wNy4wMCIsIkVkaXRpb24iOiJQbHVzIiwiSXNQbHVzRWRpdGlvbiI6dHJ1ZX0sIkVmZmVjdCI6MSwiU3R5bGUiOnsiJGlkIjoiMyIsIlRpbWViYW5kU3R5bGUiOnsiJGlkIjoiNCIsIlNjYWxlTWFya2luZyI6MCwiU2hhcGUiOjAsIlNoYXBlU3R5bGUiOnsiJGlkIjoiNSIsIk1hcmdpbiI6eyIkaWQiOiI2IiwiVG9wIjowLCJMZWZ0IjoxMCwiUmlnaHQiOjEwLCJCb3R0b20iOjB9LCJQYWRkaW5nIjp7IiRpZCI6IjciLCJUb3AiOjUsIkxlZnQiOjAsIlJpZ2h0IjowLCJCb3R0b20iOjV9LCJCYWNrZ3JvdW5kIjp7IiRpZCI6IjgiLCJDb2xvciI6eyIkaWQiOiI5IiwiQSI6MjU1LCJSIjozMSwiRyI6NzMsIkIiOjE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wLCJUb2RheU1hcmtlclBvc2l0aW9uIjowLCJRdWlja1Bvc2l0aW9uIjozLCJBYnNvbHV0ZVBvc2l0aW9uIjozNjYuOTQyNzQ5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zEsIkciOjczLCJCIjoxMjZ9fSwiTWF4V2lkdGgiOjIwMC4wLCJNYXhIZWlnaHQiOiJJbmZpbml0eSIsIlNtYXJ0Rm9yZWdyb3VuZElzQWN0aXZlIjpmYWxzZSwiSG9yaXpvbnRhbEFsaWdubWVudCI6MCwiVmVydGljYWxBbGlnbm1lbnQiOjAsIlNtYXJ0Rm9yZWdyb3VuZCI6bnVsb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eXl5eSIsIlNlcGFyYXRvciI6Ii8iLCJVc2VJbnRlcm5hdGlvbmFsRGF0ZUZvcm1hdCI6ZmFsc2UsIkRhdGVJc1Zpc2libGUiOnRydWUsIlRpbWVJc1Zpc2libGUiOmZhbHNlLCJIb3VyRGlnaXRzIjowLCJBbVBtRGVzaWduYXRvciI6MCwiVHJpbTAwTWludXRlcyI6ZmFsc2UsIkxhc3RLbm93blZpc2liaWxpdHlTdGF0ZSI6bnVsbH0sIklzVmlzaWJsZSI6dHJ1ZSwiUGFyZW50U3R5bGUiOm51bGx9LCJEZWZhdWx0VGFza1N0eWxlIjp7IiRpZCI6IjgyIiwiU2hhcGUiOjAsIlNoYXBlVGhpY2tuZXNzIjoxLCJEdXJhdGlvbkZvcm1hdCI6MCwiSW5jbHVkZU5vbldvcmtpbmdEYXlzSW5EdXJhdGlvbiI6dHJ1ZSwiUGVyY2VudGFnZUNvbXBsZXRlU3R5bGUiOnsiJGlkIjoiODMiLCJGb250U2V0dGluZ3MiOnsiJGlkIjoiODQiLCJGb250U2l6ZSI6MTAsIkZvbnROYW1lIjoiQ2FsaWJyaSIsIklzQm9sZCI6ZmFsc2UsIklzSXRhbGljIjpmYWxzZSwiSXNVbmRlcmxpbmVkIjpmYWxzZSwiUGFyZW50U3R5bGUiOm51bGx9LCJBdXRvU2l6ZSI6MCwiRm9yZWdyb3VuZCI6eyIkaWQiOiI4NSIsIkNvbG9yIjp7IiRpZCI6Ijg2IiwiQSI6MjU1LCJSIjoxOTIsIkciOjgwLCJCIjo3N319LCJNYXhXaWR0aCI6MjAwLjAsIk1heEhlaWdodCI6IkluZmluaXR5IiwiU21hcnRGb3JlZ3JvdW5kSXNBY3RpdmUiOmZhbHNlLCJIb3Jpem9udGFsQWxpZ25tZW50IjowLCJWZXJ0aWNhbEFsaWdubWVudCI6MCwiU21hcnRGb3JlZ3JvdW5kIjpudWxsLCJNYXJnaW4iOnsiJGlkIjoiODciLCJUb3AiOjAsIkxlZnQiOjAsIlJpZ2h0IjowLCJCb3R0b20iOjB9LCJQYWRkaW5nIjp7IiRpZCI6Ijg4IiwiVG9wIjowLCJMZWZ0IjowLCJSaWdodCI6MCwiQm90dG9tIjowfSwiQmFja2dyb3VuZCI6eyIkaWQiOiI4OSIsIkNvbG9yIjp7IiRyZWYiOiIyMCJ9fSwiSXNWaXNpYmxlIjp0cnVlLCJXaWR0aCI6MC4wLCJIZWlnaHQiOjAuMCwiQm9yZGVyU3R5bGUiOm51bGwsIlBhcmVudFN0eWxlIjpudWxsfSwiRHVyYXRpb25TdHlsZSI6eyIkaWQiOiI5MCIsIkZvbnRTZXR0aW5ncyI6eyIkaWQiOiI5MSIsIkZvbnRTaXplIjoxMCwiRm9udE5hbWUiOiJDYWxpYnJpIiwiSXNCb2xkIjpmYWxzZSwiSXNJdGFsaWMiOmZhbHNlLCJJc1VuZGVybGluZWQiOmZhbHNlLCJQYXJlbnRTdHlsZSI6bnVsbH0sIkF1dG9TaXplIjowLCJGb3JlZ3JvdW5kIjp7IiRpZCI6IjkyIiwiQ29sb3IiOnsiJGlkIjoiOTMiLCJBIjoyNTUsIlIiOjE5MiwiRyI6ODAsIkIiOjc3fX0sIk1heFdpZHRoIjoyMDAuMCwiTWF4SGVpZ2h0IjoiSW5maW5pdHkiLCJTbWFydEZvcmVncm91bmRJc0FjdGl2ZSI6ZmFsc2UsIkhvcml6b250YWxBbGlnbm1lbnQiOjAsIlZlcnRpY2FsQWxpZ25tZW50IjowLCJTbWFydEZvcmVncm91bmQiOm51bGwsIk1hcmdpbiI6eyIkaWQiOiI5NCIsIlRvcCI6MCwiTGVmdCI6MCwiUmlnaHQiOjAsIkJvdHRvbSI6MH0sIlBhZGRpbmciOnsiJGlkIjoiOTUiLCJUb3AiOjAsIkxlZnQiOjAsIlJpZ2h0IjowLCJCb3R0b20iOjB9LCJCYWNrZ3JvdW5kIjp7IiRpZCI6Ijk2IiwiQ29sb3IiOnsiJHJlZiI6IjIwIn19LCJJc1Zpc2libGUiOnRydWUsIldpZHRoIjowLjAsIkhlaWdodCI6MC4wLCJCb3JkZXJTdHlsZSI6bnVsbCwiUGFyZW50U3R5bGUiOm51bGx9LCJIb3Jpem9udGFsQ29ubmVjdG9yU3R5bGUiOnsiJGlkIjoiOTciLCJMaW5lQ29sb3IiOnsiJGlkIjoiOTgiLCIkdHlwZSI6Ik5MUkUuQ29tbW9uLkRvbS5Tb2xpZENvbG9yQnJ1c2gsIE5MUkUuQ29tbW9uIiwiQ29sb3IiOnsiJGlkIjoiOTkiLCJBIjoyNTUsIlIiOjIwNCwiRyI6MjA0LCJCIjoyMDR9fSwiTGluZVdlaWdodCI6MS4wLCJMaW5lVHlwZSI6MCwiUGFyZW50U3R5bGUiOm51bGx9LCJWZXJ0aWNhbENvbm5lY3RvclN0eWxlIjp7IiRpZCI6IjEwMCIsIkxpbmVDb2xvciI6eyIkaWQiOiIxMDEiLCIkdHlwZSI6Ik5MUkUuQ29tbW9uLkRvbS5Tb2xpZENvbG9yQnJ1c2gsIE5MUkUuQ29tbW9uIiwiQ29sb3IiOnsiJGlkIjoiMTAyIiwiQSI6MjU1LCJSIjoyMDQsIkciOjIwNCwiQiI6MjA0fX0sIkxpbmVXZWlnaHQiOjAuMCwiTGluZVR5cGUiOjAsIlBhcmVudFN0eWxlIjpudWxsfSwiTWFyZ2luIjpudWxsLCJTdGFydERhdGVQb3NpdGlvbiI6MiwiRW5kRGF0ZVBvc2l0aW9uIjoyLCJEYXRlSXNWaXNpYmxlIjp0cnVlLCJUaXRsZVBvc2l0aW9uIjo0LCJEdXJhdGlvblBvc2l0aW9uIjo2LCJQZXJjZW50YWdlQ29tcGxldGVkUG9zaXRpb24iOjYsIlNwYWNpbmciOjUsIklzQmVsb3dUaW1lYmFuZCI6ZmFsc2UsIlBlcmNlbnRhZ2VDb21wbGV0ZVNoYXBlT3BhY2l0eSI6MzUsIlNoYXBlU3R5bGUiOnsiJGlkIjoiMTAzIiwiTWFyZ2luIjp7IiRpZCI6IjEwNCIsIlRvcCI6MCwiTGVmdCI6NCwiUmlnaHQiOjQsIkJvdHRvbSI6MH0sIlBhZGRpbmciOnsiJGlkIjoiMTA1IiwiVG9wIjowLCJMZWZ0IjowLCJSaWdodCI6MCwiQm90dG9tIjowfSwiQmFja2dyb3VuZCI6eyIkaWQiOiIxMDYiLCJDb2xvciI6eyIkaWQiOiIxMDciLCJBIjoyNTUsIlIiOjAsIkciOjExNCwiQiI6MTg4fX0sIklzVmlzaWJsZSI6dHJ1ZSwiV2lkdGgiOjAuMCwiSGVpZ2h0IjoxNi4wLCJCb3JkZXJTdHlsZSI6eyIkaWQiOiIxMDgiLCJMaW5lQ29sb3IiOnsiJGlkIjoiMTA5IiwiJHR5cGUiOiJOTFJFLkNvbW1vbi5Eb20uU29saWRDb2xvckJydXNoLCBOTFJFLkNvbW1vbiIsIkNvbG9yIjp7IiRpZCI6IjExMCIsIkEiOjI1NSwiUiI6MjU1LCJHIjowLCJCIjowfX0sIkxpbmVXZWlnaHQiOjAuMCwiTGluZVR5cGUiOjAsIlBhcmVudFN0eWxlIjpudWxsfSwiUGFyZW50U3R5bGUiOm51bGx9LCJUaXRsZVN0eWxlIjp7IiRpZCI6IjExMSIsIkZvbnRTZXR0aW5ncyI6eyIkaWQiOiIxMTIiLCJGb250U2l6ZSI6MTEsIkZvbnROYW1lIjoiQ2FsaWJyaSIsIklzQm9sZCI6dHJ1ZSwiSXNJdGFsaWMiOmZhbHNlLCJJc1VuZGVybGluZWQiOmZhbHNlLCJQYXJlbnRTdHlsZSI6bnVsbH0sIkF1dG9TaXplIjowLCJGb3JlZ3JvdW5kIjp7IiRpZCI6IjExMyIsIkNvbG9yIjp7IiRpZCI6IjExNCIsIkEiOjI1NSwiUiI6MCwiRyI6MCwiQiI6MH19LCJNYXhXaWR0aCI6OTYwLjAsIk1heEhlaWdodCI6IkluZmluaXR5IiwiU21hcnRGb3JlZ3JvdW5kSXNBY3RpdmUiOmZhbHNlLCJIb3Jpem9udGFsQWxpZ25tZW50IjowLCJWZXJ0aWNhbEFsaWdubWVudCI6MCwiU21hcnRGb3JlZ3JvdW5kIjpudWxsLCJNYXJnaW4iOnsiJGlkIjoiMTE1IiwiVG9wIjowLCJMZWZ0IjowLCJSaWdodCI6MCwiQm90dG9tIjowfSwiUGFkZGluZyI6eyIkaWQiOiIxMTYiLCJUb3AiOjAsIkxlZnQiOjAsIlJpZ2h0IjowLCJCb3R0b20iOjB9LCJCYWNrZ3JvdW5kIjp7IiRpZCI6IjExNyIsIkNvbG9yIjp7IiRyZWYiOiIyMCJ9fSwiSXNWaXNpYmxlIjp0cnVlLCJXaWR0aCI6MC4wLCJIZWlnaHQiOjAuMCwiQm9yZGVyU3R5bGUiOm51bGwsIlBhcmVudFN0eWxlIjpudWxsfSwiRGF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MxLCJHIjo3MywiQiI6MTI2fX0sIk1heFdpZHRoIjoyMDAuMCwiTWF4SGVpZ2h0IjoiSW5maW5pdHkiLCJTbWFydEZvcmVncm91bmRJc0FjdGl2ZSI6ZmFsc2UsIkhvcml6b250YWxBbGlnbm1lbnQiOjAsIlZlcnRpY2FsQWxpZ25tZW50IjowLCJTbWFydEZvcmVncm91bmQiOm51bGwsIk1hcmdpbiI6eyIkaWQiOiIxMjIiLCJUb3AiOjAsIkxlZnQiOjAsIlJpZ2h0IjowLCJCb3R0b20iOjB9LCJQYWRkaW5nIjp7IiRpZCI6IjEyMyIsIlRvcCI6MCwiTGVmdCI6MCwiUmlnaHQiOjAsIkJvdHRvbSI6MH0sIkJhY2tncm91bmQiOnsiJGlkIjoiMTI0IiwiQ29sb3IiOnsiJHJlZiI6IjIwIn19LCJJc1Zpc2libGUiOnRydWUsIldpZHRoIjowLjAsIkhlaWdodCI6MC4wLCJCb3JkZXJTdHlsZSI6bnVsbCwiUGFyZW50U3R5bGUiOm51bGx9LCJEYXRlRm9ybWF0Ijp7IiRpZCI6IjEyNSIsIkZvcm1hdFN0cmluZyI6Ik0vZC95eXl5IiwiU2VwYXJhdG9yIjoiLyIsIlVzZUludGVybmF0aW9uYWxEYXRlRm9ybWF0IjpmYWxzZSwiRGF0ZUlzVmlzaWJsZSI6dHJ1ZSwiVGltZUlzVmlzaWJsZSI6ZmFsc2UsIkhvdXJEaWdpdHMiOjAsIkFtUG1EZXNpZ25hdG9yIjow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ciLCJTdGFydERhdGUiOiIyMDE3LTAxLTMwVDIzOjU5OjAwIiwiRW5kRGF0ZSI6IjIwMjMtMDEtMDFUMjM6NTk6MDAiLCJGb3JtYXQiOiJNTU0iLCJUeXBlIjo0LCJBdXRvRGF0ZVJhbmdlIjp0cnVlLCJXb3JraW5nRGF5cyI6MTI3LCJUb2RheU1hcmtlclRleHQiOiJUb2RheSIsIkF1dG9TY2FsZVR5cGUiOmZhbHNlfSwiTWlsZXN0b25lcyI6W3siJGlkIjoiMTI4IiwiRGF0ZSI6IjIwMTgtMDUtMDFUMjM6NTk6MDBaIiwiU3R5bGUiOnsiJGlkIjoiMTI5IiwiU2hhcGUiOjIsIkNvbm5lY3Rvck1hcmdpbiI6eyIkcmVmIjoiNTQifSwiQ29ubmVjdG9yU3R5bGUiOnsiJGlkIjoiMTMwIiwiTGluZUNvbG9yIjp7IiRpZCI6IjEzMSIsIiR0eXBlIjoiTkxSRS5Db21tb24uRG9tLlNvbGlkQ29sb3JCcnVzaCwgTkxSRS5Db21tb24iLCJDb2xvciI6eyIkaWQiOiIxMzIiLCJBIjo4OSwiUiI6NjgsIkciOjg0LCJCIjoxMDZ9fSwiTGluZVdlaWdodCI6MS4wLCJMaW5lVHlwZSI6MCwiUGFyZW50U3R5bGUiOnsiJHJlZiI6IjU1In19LCJJc0JlbG93VGltZWJhbmQiOnRydWUsIkhpZGVEYXRlIjpmYWxzZSwiU2hhcGVTaXplIjoxLCJTcGFjaW5nIjoxLjAsIlBhZGRpbmciOnsiJHJlZiI6IjU4In0sIlNoYXBlU3R5bGUiOnsiJGlkIjoiMTMzIiwiTWFyZ2luIjp7IiRyZWYiOiI2MCJ9LCJQYWRkaW5nIjp7IiRyZWYiOiI2MSJ9LCJCYWNrZ3JvdW5kIjp7IiRpZCI6IjEzNCIsIkNvbG9yIjp7IiRpZCI6IjEzNSIsIkEiOjI1NSwiUiI6MTE1LCJHIjoxMTUsIkIiOjExNX19LCJJc1Zpc2libGUiOnRydWUsIldpZHRoIjoxOC4wLCJIZWlnaHQiOjIwLjAsIkJvcmRlclN0eWxlIjp7IiRpZCI6IjEzNiIsIkxpbmVDb2xvciI6eyIkcmVmIjoiNjUifSwiTGluZVdlaWdodCI6MC4wLCJMaW5lVHlwZSI6MCwiUGFyZW50U3R5bGUiOnsiJHJlZiI6IjY0In19LCJQYXJlbnRTdHlsZSI6eyIkcmVmIjoiNTkifX0sIlRpdGxlU3R5bGUiOnsiJGlkIjoiMTM3IiwiRm9udFNldHRpbmdzIjp7IiRpZCI6IjEzOC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TM5IiwiTGluZUNvbG9yIjpudWxsLCJMaW5lV2VpZ2h0IjowLjAsIkxpbmVUeXBlIjowLCJQYXJlbnRTdHlsZSI6bnVsbH0sIlBhcmVudFN0eWxlIjp7IiRyZWYiOiI2NyJ9fSwiRGF0ZVN0eWxlIjp7IiRpZCI6IjE0MCIsIkZvbnRTZXR0aW5ncyI6eyIkaWQiOiIxNDE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xNDIiLCJMaW5lQ29sb3IiOm51bGwsIkxpbmVXZWlnaHQiOjAuMCwiTGluZVR5cGUiOjAsIlBhcmVudFN0eWxlIjpudWxsfSwiUGFyZW50U3R5bGUiOnsiJHJlZiI6Ijc0In19LCJEYXRlRm9ybWF0Ijp7IiRyZWYiOiI4MSJ9LCJJc1Zpc2libGUiOnRydWUsIlBhcmVudFN0eWxlIjp7IiRyZWYiOiI1MyJ9fSwiSW5kZXgiOjEsIlBlcmNlbnRhZ2VDb21wbGV0ZSI6bnVsbCwiUG9zaXRpb24iOnsiUmF0aW8iOjAuMCwiSXNDdXN0b20iOmZhbHNlfSwiRGF0ZUZvcm1hdCI6eyIkcmVmIjoiODEifSwiSWQiOiI4Y2MxYmE2Mi1iYzkyLTQ3OTMtOTlmMy05OWYxZGFhYzhkMDciLCJJbXBvcnRJZCI6bnVsbCwiVGl0bGUiOiJOQVNFTVNPIERhdGEgTWFuYWdlcnMgTWVldGluZyIsIk5vdGUiOm51bGwsIkh5cGVybGluayI6bnVsbCwiSXNDaGFuZ2VkIjpmYWxzZSwiSXNOZXciOmZhbHNlfSx7IiRpZCI6IjE0MyIsIkRhdGUiOiIyMDE4LTA1LTAxVDIzOjU5OjAwWiIsIlN0eWxlIjp7IiRpZCI6IjE0NCIsIlNoYXBlIjoyLCJDb25uZWN0b3JNYXJnaW4iOnsiJHJlZiI6IjU0In0sIkNvbm5lY3RvclN0eWxlIjp7IiRpZCI6IjE0NSIsIkxpbmVDb2xvciI6eyIkaWQiOiIxNDYiLCIkdHlwZSI6Ik5MUkUuQ29tbW9uLkRvbS5Tb2xpZENvbG9yQnJ1c2gsIE5MUkUuQ29tbW9uIiwiQ29sb3IiOnsiJGlkIjoiMTQ3IiwiQSI6ODksIlIiOjIzNywiRyI6MTI1LCJCIjo0OX19LCJMaW5lV2VpZ2h0IjoxLjAsIkxpbmVUeXBlIjowLCJQYXJlbnRTdHlsZSI6eyIkcmVmIjoiNTUifX0sIklzQmVsb3dUaW1lYmFuZCI6ZmFsc2UsIkhpZGVEYXRlIjpmYWxzZSwiU2hhcGVTaXplIjoxLCJTcGFjaW5nIjoxLjAsIlBhZGRpbmciOnsiJHJlZiI6IjU4In0sIlNoYXBlU3R5bGUiOnsiJGlkIjoiMTQ4IiwiTWFyZ2luIjp7IiRyZWYiOiI2MCJ9LCJQYWRkaW5nIjp7IiRyZWYiOiI2MSJ9LCJCYWNrZ3JvdW5kIjp7IiRpZCI6IjE0OSIsIkNvbG9yIjp7IiRpZCI6IjE1MCIsIkEiOjI1NSwiUiI6NDcsIkciOjU0LCJCIjoxNTN9fSwiSXNWaXNpYmxlIjp0cnVlLCJXaWR0aCI6MTguMCwiSGVpZ2h0IjoyMC4wLCJCb3JkZXJTdHlsZSI6eyIkaWQiOiIxNTEiLCJMaW5lQ29sb3IiOnsiJHJlZiI6IjY1In0sIkxpbmVXZWlnaHQiOjAuMCwiTGluZVR5cGUiOjAsIlBhcmVudFN0eWxlIjp7IiRyZWYiOiI2NCJ9fSwiUGFyZW50U3R5bGUiOnsiJHJlZiI6IjU5In19LCJUaXRsZVN0eWxlIjp7IiRpZCI6IjE1MiIsIkZvbnRTZXR0aW5ncyI6eyIkaWQiOiIxNTMiLCJGb250U2l6ZSI6MTEsIkZvbnROYW1lIjoiQ2FsaWJyaSIsIklzQm9sZCI6dHJ1ZSwiSXNJdGFsaWMiOmZhbHNlLCJJc1VuZGVybGluZWQiOmZhbHNlLCJQYXJlbnRTdHlsZSI6eyIkcmVmIjoiNjgifX0sIkF1dG9TaXplIjoyLCJGb3JlZ3JvdW5kIjp7IiRyZWYiOiI2OSJ9LCJNYXhXaWR0aCI6MTMzLjYxMTg5MjcwMDE5NTMxLCJNYXhIZWlnaHQiOiJJbmZpbml0eSIsIlNtYXJ0Rm9yZWdyb3VuZElzQWN0aXZlIjpmYWxzZSwiSG9yaXpvbnRhbEFsaWdubWVudCI6MCwiVmVydGljYWxBbGlnbm1lbnQiOjAsIlNtYXJ0Rm9yZWdyb3VuZCI6bnVsbCwiTWFyZ2luIjp7IiRyZWYiOiI3MSJ9LCJQYWRkaW5nIjp7IiRyZWYiOiI3MiJ9LCJCYWNrZ3JvdW5kIjp7IiRyZWYiOiI3MyJ9LCJJc1Zpc2libGUiOnRydWUsIldpZHRoIjowLjAsIkhlaWdodCI6MC4wLCJCb3JkZXJTdHlsZSI6eyIkaWQiOiIxNTQiLCJMaW5lQ29sb3IiOm51bGwsIkxpbmVXZWlnaHQiOjAuMCwiTGluZVR5cGUiOjAsIlBhcmVudFN0eWxlIjpudWxsfSwiUGFyZW50U3R5bGUiOnsiJHJlZiI6IjY3In19LCJEYXRlU3R5bGUiOnsiJGlkIjoiMTU1IiwiRm9udFNldHRpbmdzIjp7IiRpZCI6IjE1Ni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1NyIsIkxpbmVDb2xvciI6bnVsbCwiTGluZVdlaWdodCI6MC4wLCJMaW5lVHlwZSI6MCwiUGFyZW50U3R5bGUiOm51bGx9LCJQYXJlbnRTdHlsZSI6eyIkcmVmIjoiNzQifX0sIkRhdGVGb3JtYXQiOnsiJHJlZiI6IjgxIn0sIklzVmlzaWJsZSI6dHJ1ZSwiUGFyZW50U3R5bGUiOnsiJHJlZiI6IjUzIn19LCJJbmRleCI6MiwiUGVyY2VudGFnZUNvbXBsZXRlIjpudWxsLCJQb3NpdGlvbiI6eyJSYXRpbyI6MC4wODk5NzExMzI2MzE2NTUxLCJJc0N1c3RvbSI6dHJ1ZX0sIkRhdGVGb3JtYXQiOnsiJHJlZiI6IjgxIn0sIklkIjoiMmIxNDdjNDgtMzM5Zi00MzQ4LTkyYTUtZWYxODM2ZWEzNTk3IiwiSW1wb3J0SWQiOm51bGwsIlRpdGxlIjoiMy41LjAgUmVxdWVzdHMgRmluYWxpemVkIiwiTm90ZSI6bnVsbCwiSHlwZXJsaW5rIjpudWxsLCJJc0NoYW5nZWQiOmZhbHNlLCJJc05ldyI6ZmFsc2V9LHsiJGlkIjoiMTU4IiwiRGF0ZSI6IjIwMTgtMTAtMDFUMjM6NTk6MDBaIiwiU3R5bGUiOnsiJGlkIjoiMTU5IiwiU2hhcGUiOjIsIkNvbm5lY3Rvck1hcmdpbiI6eyIkcmVmIjoiNTQifSwiQ29ubmVjdG9yU3R5bGUiOnsiJGlkIjoiMTYwIiwiTGluZUNvbG9yIjp7IiRpZCI6IjE2MSIsIiR0eXBlIjoiTkxSRS5Db21tb24uRG9tLlNvbGlkQ29sb3JCcnVzaCwgTkxSRS5Db21tb24iLCJDb2xvciI6eyIkaWQiOiIxNjIiLCJBIjo4OSwiUiI6MTEyLCJHIjoxNzMsIkIiOjcxfX0sIkxpbmVXZWlnaHQiOjEuMCwiTGluZVR5cGUiOjAsIlBhcmVudFN0eWxlIjp7IiRyZWYiOiI1NSJ9fSwiSXNCZWxvd1RpbWViYW5kIjp0cnVlLCJIaWRlRGF0ZSI6ZmFsc2UsIlNoYXBlU2l6ZSI6MSwiU3BhY2luZyI6MS4wLCJQYWRkaW5nIjp7IiRyZWYiOiI1OCJ9LCJTaGFwZVN0eWxlIjp7IiRpZCI6IjE2MyIsIk1hcmdpbiI6eyIkcmVmIjoiNjAifSwiUGFkZGluZyI6eyIkcmVmIjoiNjEifSwiQmFja2dyb3VuZCI6eyIkaWQiOiIxNjQiLCJDb2xvciI6eyIkaWQiOiIxNjUiLCJBIjoyNTUsIlIiOjExNSwiRyI6MTE1LCJCIjoxMTV9fSwiSXNWaXNpYmxlIjp0cnVlLCJXaWR0aCI6MTguMCwiSGVpZ2h0IjoyMC4wLCJCb3JkZXJTdHlsZSI6eyIkaWQiOiIxNjYiLCJMaW5lQ29sb3IiOnsiJHJlZiI6IjY1In0sIkxpbmVXZWlnaHQiOjAuMCwiTGluZVR5cGUiOjAsIlBhcmVudFN0eWxlIjp7IiRyZWYiOiI2NCJ9fSwiUGFyZW50U3R5bGUiOnsiJHJlZiI6IjU5In19LCJUaXRsZVN0eWxlIjp7IiRpZCI6IjE2NyIsIkZvbnRTZXR0aW5ncyI6eyIkaWQiOiIxNjg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NYXJnaW4iOnsiJHJlZiI6IjcxIn0sIlBhZGRpbmciOnsiJHJlZiI6IjcyIn0sIkJhY2tncm91bmQiOnsiJHJlZiI6IjczIn0sIklzVmlzaWJsZSI6dHJ1ZSwiV2lkdGgiOjAuMCwiSGVpZ2h0IjowLjAsIkJvcmRlclN0eWxlIjp7IiRpZCI6IjE2OSIsIkxpbmVDb2xvciI6bnVsbCwiTGluZVdlaWdodCI6MC4wLCJMaW5lVHlwZSI6MCwiUGFyZW50U3R5bGUiOm51bGx9LCJQYXJlbnRTdHlsZSI6eyIkcmVmIjoiNjcifX0sIkRhdGVTdHlsZSI6eyIkaWQiOiIxNzAiLCJGb250U2V0dGluZ3MiOnsiJGlkIjoiMTcx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TcyIiwiTGluZUNvbG9yIjpudWxsLCJMaW5lV2VpZ2h0IjowLjAsIkxpbmVUeXBlIjowLCJQYXJlbnRTdHlsZSI6bnVsbH0sIlBhcmVudFN0eWxlIjp7IiRyZWYiOiI3NCJ9fSwiRGF0ZUZvcm1hdCI6eyIkcmVmIjoiODEifSwiSXNWaXNpYmxlIjp0cnVlLCJQYXJlbnRTdHlsZSI6eyIkcmVmIjoiNTMifX0sIkluZGV4IjozLCJQZXJjZW50YWdlQ29tcGxldGUiOm51bGwsIlBvc2l0aW9uIjp7IlJhdGlvIjowLjAsIklzQ3VzdG9tIjpmYWxzZX0sIkRhdGVGb3JtYXQiOnsiJHJlZiI6IjgxIn0sIklkIjoiMDUxYTMyZTQtZmYwZS00NzIyLTkzODAtNjY5ZGU2NGZlNWFiIiwiSW1wb3J0SWQiOm51bGwsIlRpdGxlIjoiTkFTRU1TTyBSZWdpb25hbCBNZWV0aW5nIiwiTm90ZSI6bnVsbCwiSHlwZXJsaW5rIjpudWxsLCJJc0NoYW5nZWQiOmZhbHNlLCJJc05ldyI6ZmFsc2V9LHsiJGlkIjoiMTczIiwiRGF0ZSI6IjIwMTktMDUtMDFUMjM6NTk6MDBaIiwiU3R5bGUiOnsiJGlkIjoiMTc0IiwiU2hhcGUiOjIsIkNvbm5lY3Rvck1hcmdpbiI6eyIkcmVmIjoiNTQifSwiQ29ubmVjdG9yU3R5bGUiOnsiJGlkIjoiMTc1IiwiTGluZUNvbG9yIjp7IiRpZCI6IjE3NiIsIiR0eXBlIjoiTkxSRS5Db21tb24uRG9tLlNvbGlkQ29sb3JCcnVzaCwgTkxSRS5Db21tb24iLCJDb2xvciI6eyIkaWQiOiIxNzciLCJBIjo4OSwiUiI6MjM3LCJHIjoxMjUsIkIiOjQ5fX0sIkxpbmVXZWlnaHQiOjEuMCwiTGluZVR5cGUiOjAsIlBhcmVudFN0eWxlIjp7IiRyZWYiOiI1NSJ9fSwiSXNCZWxvd1RpbWViYW5kIjpmYWxzZSwiSGlkZURhdGUiOmZhbHNlLCJTaGFwZVNpemUiOjEsIlNwYWNpbmciOjEuMCwiUGFkZGluZyI6eyIkcmVmIjoiNTgifSwiU2hhcGVTdHlsZSI6eyIkaWQiOiIxNzgiLCJNYXJnaW4iOnsiJHJlZiI6IjYwIn0sIlBhZGRpbmciOnsiJHJlZiI6IjYxIn0sIkJhY2tncm91bmQiOnsiJGlkIjoiMTc5IiwiQ29sb3IiOnsiJGlkIjoiMTgwIiwiQSI6MjU1LCJSIjo0NywiRyI6NTQsIkIiOjE1M319LCJJc1Zpc2libGUiOnRydWUsIldpZHRoIjoxOC4wLCJIZWlnaHQiOjIwLjAsIkJvcmRlclN0eWxlIjp7IiRpZCI6IjE4MSIsIkxpbmVDb2xvciI6eyIkcmVmIjoiNjUifSwiTGluZVdlaWdodCI6MC4wLCJMaW5lVHlwZSI6MCwiUGFyZW50U3R5bGUiOnsiJHJlZiI6IjY0In19LCJQYXJlbnRTdHlsZSI6eyIkcmVmIjoiNTkifX0sIlRpdGxlU3R5bGUiOnsiJGlkIjoiMTgyIiwiRm9udFNldHRpbmdzIjp7IiRpZCI6IjE4My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Tg0IiwiTGluZUNvbG9yIjpudWxsLCJMaW5lV2VpZ2h0IjowLjAsIkxpbmVUeXBlIjowLCJQYXJlbnRTdHlsZSI6bnVsbH0sIlBhcmVudFN0eWxlIjp7IiRyZWYiOiI2NyJ9fSwiRGF0ZVN0eWxlIjp7IiRpZCI6IjE4NSIsIkZvbnRTZXR0aW5ncyI6eyIkaWQiOiIxODY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xODciLCJMaW5lQ29sb3IiOm51bGwsIkxpbmVXZWlnaHQiOjAuMCwiTGluZVR5cGUiOjAsIlBhcmVudFN0eWxlIjpudWxsfSwiUGFyZW50U3R5bGUiOnsiJHJlZiI6Ijc0In19LCJEYXRlRm9ybWF0Ijp7IiRyZWYiOiI4MSJ9LCJJc1Zpc2libGUiOnRydWUsIlBhcmVudFN0eWxlIjp7IiRyZWYiOiI1MyJ9fSwiSW5kZXgiOjQsIlBlcmNlbnRhZ2VDb21wbGV0ZSI6bnVsbCwiUG9zaXRpb24iOnsiUmF0aW8iOjAuMCwiSXNDdXN0b20iOmZhbHNlfSwiRGF0ZUZvcm1hdCI6eyIkcmVmIjoiODEifSwiSWQiOiI1OWI1YWM4Mi05OGMxLTRjY2EtOWU2NS0xOTBiZjYwZDVkMDUiLCJJbXBvcnRJZCI6bnVsbCwiVGl0bGUiOiIzLjUuMCBDYW5kaWRhdGUgUmVsZWFzZSIsIk5vdGUiOm51bGwsIkh5cGVybGluayI6bnVsbCwiSXNDaGFuZ2VkIjpmYWxzZSwiSXNOZXciOmZhbHNlfSx7IiRpZCI6IjE4OCIsIkRhdGUiOiIyMDE5LTA5LTAxVDIzOjU5OjAwIiwiU3R5bGUiOnsiJGlkIjoiMTg5IiwiU2hhcGUiOjQsIkNvbm5lY3Rvck1hcmdpbiI6eyIkcmVmIjoiNTQifSwiQ29ubmVjdG9yU3R5bGUiOnsiJGlkIjoiMTkwIiwiTGluZUNvbG9yIjp7IiRpZCI6IjE5MSIsIiR0eXBlIjoiTkxSRS5Db21tb24uRG9tLlNvbGlkQ29sb3JCcnVzaCwgTkxSRS5Db21tb24iLCJDb2xvciI6eyIkaWQiOiIxOTIiLCJBIjo4OSwiUiI6MTEyLCJHIjoxNzMsIkIiOjcxfX0sIkxpbmVXZWlnaHQiOjEuMCwiTGluZVR5cGUiOjAsIlBhcmVudFN0eWxlIjp7IiRyZWYiOiI1NSJ9fSwiSXNCZWxvd1RpbWViYW5kIjp0cnVlLCJIaWRlRGF0ZSI6ZmFsc2UsIlNoYXBlU2l6ZSI6MSwiU3BhY2luZyI6MS4wLCJQYWRkaW5nIjp7IiRyZWYiOiI1OCJ9LCJTaGFwZVN0eWxlIjp7IiRpZCI6IjE5MyIsIk1hcmdpbiI6eyIkcmVmIjoiNjAifSwiUGFkZGluZyI6eyIkcmVmIjoiNjEifSwiQmFja2dyb3VuZCI6eyIkaWQiOiIxOTQiLCJDb2xvciI6eyIkaWQiOiIxOTUiLCJBIjoyNTUsIlIiOjE3OCwiRyI6MTQsIkIiOjE4fX0sIklzVmlzaWJsZSI6dHJ1ZSwiV2lkdGgiOjE4LjAsIkhlaWdodCI6MjAuMCwiQm9yZGVyU3R5bGUiOnsiJGlkIjoiMTk2IiwiTGluZUNvbG9yIjp7IiRyZWYiOiI2NSJ9LCJMaW5lV2VpZ2h0IjowLjAsIkxpbmVUeXBlIjowLCJQYXJlbnRTdHlsZSI6eyIkcmVmIjoiNjQifX0sIlBhcmVudFN0eWxlIjp7IiRyZWYiOiI1OSJ9fSwiVGl0bGVTdHlsZSI6eyIkaWQiOiIxOTciLCJGb250U2V0dGluZ3MiOnsiJGlkIjoiMTk4IiwiRm9udFNpemUiOjExLCJGb250TmFtZSI6IkNhbGlicmkiLCJJc0JvbGQiOnRydW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xOTkiLCJMaW5lQ29sb3IiOm51bGwsIkxpbmVXZWlnaHQiOjAuMCwiTGluZVR5cGUiOjAsIlBhcmVudFN0eWxlIjpudWxsfSwiUGFyZW50U3R5bGUiOnsiJHJlZiI6IjY3In19LCJEYXRlU3R5bGUiOnsiJGlkIjoiMjAwIiwiRm9udFNldHRpbmdzIjp7IiRpZCI6IjIwMS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IwMiIsIkxpbmVDb2xvciI6bnVsbCwiTGluZVdlaWdodCI6MC4wLCJMaW5lVHlwZSI6MCwiUGFyZW50U3R5bGUiOm51bGx9LCJQYXJlbnRTdHlsZSI6eyIkcmVmIjoiNzQifX0sIkRhdGVGb3JtYXQiOnsiJHJlZiI6IjgxIn0sIklzVmlzaWJsZSI6dHJ1ZSwiUGFyZW50U3R5bGUiOnsiJHJlZiI6IjUzIn19LCJJbmRleCI6NSwiUGVyY2VudGFnZUNvbXBsZXRlIjpudWxsLCJQb3NpdGlvbiI6eyJSYXRpbyI6MC4wLCJJc0N1c3RvbSI6ZmFsc2V9LCJEYXRlRm9ybWF0Ijp7IiRyZWYiOiI4MSJ9LCJJZCI6IjlmODYwZjhkLTY1ZWUtNGFhYy04NTAzLTlmMzBjMmZmY2YzMyIsIkltcG9ydElkIjpudWxsLCJUaXRsZSI6IjMuMy40IE5FTVNJUyBzdG9wcyBhY2NlcHRpbmcgZGF0YSIsIk5vdGUiOm51bGwsIkh5cGVybGluayI6bnVsbCwiSXNDaGFuZ2VkIjpmYWxzZSwiSXNOZXciOmZhbHNlfSx7IiRpZCI6IjIwMyIsIkRhdGUiOiIyMDE5LTA5LTAxVDIzOjU5OjAwWiIsIlN0eWxlIjp7IiRpZCI6IjIwNCIsIlNoYXBlIjoyLCJDb25uZWN0b3JNYXJnaW4iOnsiJHJlZiI6IjU0In0sIkNvbm5lY3RvclN0eWxlIjp7IiRpZCI6IjIwNSIsIkxpbmVDb2xvciI6eyIkaWQiOiIyMDYiLCIkdHlwZSI6Ik5MUkUuQ29tbW9uLkRvbS5Tb2xpZENvbG9yQnJ1c2gsIE5MUkUuQ29tbW9uIiwiQ29sb3IiOnsiJGlkIjoiMjA3IiwiQSI6MTI3LCJSIjo0NywiRyI6NTQsIkIiOjE1M319LCJMaW5lV2VpZ2h0IjoxLjAsIkxpbmVUeXBlIjowLCJQYXJlbnRTdHlsZSI6eyIkcmVmIjoiNTUifX0sIklzQmVsb3dUaW1lYmFuZCI6ZmFsc2UsIkhpZGVEYXRlIjpmYWxzZSwiU2hhcGVTaXplIjoxLCJTcGFjaW5nIjoxLjAsIlBhZGRpbmciOnsiJHJlZiI6IjU4In0sIlNoYXBlU3R5bGUiOnsiJGlkIjoiMjA4IiwiTWFyZ2luIjp7IiRyZWYiOiI2MCJ9LCJQYWRkaW5nIjp7IiRyZWYiOiI2MSJ9LCJCYWNrZ3JvdW5kIjp7IiRpZCI6IjIwOSIsIkNvbG9yIjp7IiRpZCI6IjIxMCIsIkEiOjI1NSwiUiI6NDcsIkciOjU0LCJCIjoxNTN9fSwiSXNWaXNpYmxlIjp0cnVlLCJXaWR0aCI6MTguMCwiSGVpZ2h0IjoyMC4wLCJCb3JkZXJTdHlsZSI6eyIkaWQiOiIyMTEiLCJMaW5lQ29sb3IiOnsiJHJlZiI6IjY1In0sIkxpbmVXZWlnaHQiOjAuMCwiTGluZVR5cGUiOjAsIlBhcmVudFN0eWxlIjp7IiRyZWYiOiI2NCJ9fSwiUGFyZW50U3R5bGUiOnsiJHJlZiI6IjU5In19LCJUaXRsZVN0eWxlIjp7IiRpZCI6IjIxMiIsIkZvbnRTZXR0aW5ncyI6eyIkaWQiOiIyMTM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NYXJnaW4iOnsiJHJlZiI6IjcxIn0sIlBhZGRpbmciOnsiJHJlZiI6IjcyIn0sIkJhY2tncm91bmQiOnsiJHJlZiI6IjczIn0sIklzVmlzaWJsZSI6dHJ1ZSwiV2lkdGgiOjAuMCwiSGVpZ2h0IjowLjAsIkJvcmRlclN0eWxlIjp7IiRpZCI6IjIxNCIsIkxpbmVDb2xvciI6bnVsbCwiTGluZVdlaWdodCI6MC4wLCJMaW5lVHlwZSI6MCwiUGFyZW50U3R5bGUiOm51bGx9LCJQYXJlbnRTdHlsZSI6eyIkcmVmIjoiNjcifX0sIkRhdGVTdHlsZSI6eyIkaWQiOiIyMTUiLCJGb250U2V0dGluZ3MiOnsiJGlkIjoiMjE2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E3IiwiTGluZUNvbG9yIjpudWxsLCJMaW5lV2VpZ2h0IjowLjAsIkxpbmVUeXBlIjowLCJQYXJlbnRTdHlsZSI6bnVsbH0sIlBhcmVudFN0eWxlIjp7IiRyZWYiOiI3NCJ9fSwiRGF0ZUZvcm1hdCI6eyIkcmVmIjoiODEifSwiSXNWaXNpYmxlIjp0cnVlLCJQYXJlbnRTdHlsZSI6eyIkcmVmIjoiNTMifX0sIkluZGV4Ijo2LCJQZXJjZW50YWdlQ29tcGxldGUiOm51bGwsIlBvc2l0aW9uIjp7IlJhdGlvIjowLjAsIklzQ3VzdG9tIjpmYWxzZX0sIkRhdGVGb3JtYXQiOnsiJHJlZiI6IjgxIn0sIklkIjoiZTEyODE4MWYtNGI4My00NTNhLWEzNmQtNDNiODc2NWFmZTVhIiwiSW1wb3J0SWQiOm51bGwsIlRpdGxlIjoiMy41LjAgRmluYWwgUmVsZWFzZSAoTkVNU0lTKSIsIk5vdGUiOm51bGwsIkh5cGVybGluayI6bnVsbCwiSXNDaGFuZ2VkIjpmYWxzZSwiSXNOZXciOmZhbHNlfSx7IiRpZCI6IjIxOCIsIkRhdGUiOiIyMDE5LTExLTE5VDIzOjU5OjAwWiIsIlN0eWxlIjp7IiRpZCI6IjIxOSIsIlNoYXBlIjoyLCJDb25uZWN0b3JNYXJnaW4iOnsiJHJlZiI6IjU0In0sIkNvbm5lY3RvclN0eWxlIjp7IiRpZCI6IjIyMCIsIkxpbmVDb2xvciI6eyIkaWQiOiIyMjEiLCIkdHlwZSI6Ik5MUkUuQ29tbW9uLkRvbS5Tb2xpZENvbG9yQnJ1c2gsIE5MUkUuQ29tbW9uIiwiQ29sb3IiOnsiJGlkIjoiMjIyIiwiQSI6MTI3LCJSIjo0NywiRyI6NTQsIkIiOjE1M319LCJMaW5lV2VpZ2h0IjoxLjAsIkxpbmVUeXBlIjowLCJQYXJlbnRTdHlsZSI6eyIkcmVmIjoiNTUifX0sIklzQmVsb3dUaW1lYmFuZCI6ZmFsc2UsIkhpZGVEYXRlIjpmYWxzZSwiU2hhcGVTaXplIjoxLCJTcGFjaW5nIjoxLjAsIlBhZGRpbmciOnsiJHJlZiI6IjU4In0sIlNoYXBlU3R5bGUiOnsiJGlkIjoiMjIzIiwiTWFyZ2luIjp7IiRyZWYiOiI2MCJ9LCJQYWRkaW5nIjp7IiRyZWYiOiI2MSJ9LCJCYWNrZ3JvdW5kIjp7IiRpZCI6IjIyNCIsIkNvbG9yIjp7IiRpZCI6IjIyNSIsIkEiOjI1NSwiUiI6NDcsIkciOjU0LCJCIjoxNTN9fSwiSXNWaXNpYmxlIjp0cnVlLCJXaWR0aCI6MTguMCwiSGVpZ2h0IjoyMC4wLCJCb3JkZXJTdHlsZSI6eyIkaWQiOiIyMjYiLCJMaW5lQ29sb3IiOnsiJHJlZiI6IjY1In0sIkxpbmVXZWlnaHQiOjAuMCwiTGluZVR5cGUiOjAsIlBhcmVudFN0eWxlIjp7IiRyZWYiOiI2NCJ9fSwiUGFyZW50U3R5bGUiOnsiJHJlZiI6IjU5In19LCJUaXRsZVN0eWxlIjp7IiRpZCI6IjIyNyIsIkZvbnRTZXR0aW5ncyI6eyIkaWQiOiIyMjgiLCJGb250U2l6ZSI6MTEsIkZvbnROYW1lIjoiQ2FsaWJyaSIsIklzQm9sZCI6dHJ1ZSwiSXNJdGFsaWMiOmZhbHNlLCJJc1VuZGVybGluZWQiOmZhbHNlLCJQYXJlbnRTdHlsZSI6eyIkcmVmIjoiNjgifX0sIkF1dG9TaXplIjoyLCJGb3JlZ3JvdW5kIjp7IiRyZWYiOiI2OSJ9LCJNYXhXaWR0aCI6MTkxLjcyNjMwMzEwMDU4NTk0LCJNYXhIZWlnaHQiOiJJbmZpbml0eSIsIlNtYXJ0Rm9yZWdyb3VuZElzQWN0aXZlIjpmYWxzZSwiSG9yaXpvbnRhbEFsaWdubWVudCI6MCwiVmVydGljYWxBbGlnbm1lbnQiOjAsIlNtYXJ0Rm9yZWdyb3VuZCI6bnVsbCwiTWFyZ2luIjp7IiRyZWYiOiI3MSJ9LCJQYWRkaW5nIjp7IiRyZWYiOiI3MiJ9LCJCYWNrZ3JvdW5kIjp7IiRyZWYiOiI3MyJ9LCJJc1Zpc2libGUiOnRydWUsIldpZHRoIjowLjAsIkhlaWdodCI6MC4wLCJCb3JkZXJTdHlsZSI6eyIkaWQiOiIyMjkiLCJMaW5lQ29sb3IiOm51bGwsIkxpbmVXZWlnaHQiOjAuMCwiTGluZVR5cGUiOjAsIlBhcmVudFN0eWxlIjpudWxsfSwiUGFyZW50U3R5bGUiOnsiJHJlZiI6IjY3In19LCJEYXRlU3R5bGUiOnsiJGlkIjoiMjMwIiwiRm9udFNldHRpbmdzIjp7IiRpZCI6IjIzMS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IzMiIsIkxpbmVDb2xvciI6bnVsbCwiTGluZVdlaWdodCI6MC4wLCJMaW5lVHlwZSI6MCwiUGFyZW50U3R5bGUiOm51bGx9LCJQYXJlbnRTdHlsZSI6eyIkcmVmIjoiNzQifX0sIkRhdGVGb3JtYXQiOnsiJHJlZiI6IjgxIn0sIklzVmlzaWJsZSI6dHJ1ZSwiUGFyZW50U3R5bGUiOnsiJHJlZiI6IjUzIn19LCJJbmRleCI6NywiUGVyY2VudGFnZUNvbXBsZXRlIjpudWxsLCJQb3NpdGlvbiI6eyJSYXRpbyI6MC4yMjE4NTU5MjY1MTM2NzE4NiwiSXNDdXN0b20iOnRydWV9LCJEYXRlRm9ybWF0Ijp7IiRyZWYiOiI4MSJ9LCJJZCI6ImRiYmM2NmEzLTJjODktNDA4Mi04NjhmLTk3YjhmOGY1NDZmMCIsIkltcG9ydElkIjpudWxsLCJUaXRsZSI6IjMuNS4wIENvbXBsaWFuY2UgVGVzdGluZyBSZWFkaW5lc3MiLCJOb3RlIjpudWxsLCJIeXBlcmxpbmsiOm51bGwsIklzQ2hhbmdlZCI6ZmFsc2UsIklzTmV3IjpmYWxzZX0seyIkaWQiOiIyMzMiLCJEYXRlIjoiMjAyMC0wMi0wMVQyMzo1OTowMFoiLCJTdHlsZSI6eyIkaWQiOiIyMzQiLCJTaGFwZSI6MiwiQ29ubmVjdG9yTWFyZ2luIjp7IiRyZWYiOiI1NCJ9LCJDb25uZWN0b3JTdHlsZSI6eyIkaWQiOiIyMzUiLCJMaW5lQ29sb3IiOnsiJGlkIjoiMjM2IiwiJHR5cGUiOiJOTFJFLkNvbW1vbi5Eb20uU29saWRDb2xvckJydXNoLCBOTFJFLkNvbW1vbiIsIkNvbG9yIjp7IiRpZCI6IjIzNyIsIkEiOjEyNywiUiI6NDcsIkciOjU0LCJCIjoxNTN9fSwiTGluZVdlaWdodCI6MS4wLCJMaW5lVHlwZSI6MCwiUGFyZW50U3R5bGUiOnsiJHJlZiI6IjU1In19LCJJc0JlbG93VGltZWJhbmQiOmZhbHNlLCJIaWRlRGF0ZSI6ZmFsc2UsIlNoYXBlU2l6ZSI6MSwiU3BhY2luZyI6MS4wLCJQYWRkaW5nIjp7IiRyZWYiOiI1OCJ9LCJTaGFwZVN0eWxlIjp7IiRpZCI6IjIzOCIsIk1hcmdpbiI6eyIkcmVmIjoiNjAifSwiUGFkZGluZyI6eyIkcmVmIjoiNjEifSwiQmFja2dyb3VuZCI6eyIkaWQiOiIyMzkiLCJDb2xvciI6eyIkaWQiOiIyNDAiLCJBIjoyNTUsIlIiOjQ3LCJHIjo1NCwiQiI6MTUzfX0sIklzVmlzaWJsZSI6dHJ1ZSwiV2lkdGgiOjE4LjAsIkhlaWdodCI6MjAuMCwiQm9yZGVyU3R5bGUiOnsiJGlkIjoiMjQxIiwiTGluZUNvbG9yIjp7IiRyZWYiOiI2NSJ9LCJMaW5lV2VpZ2h0IjowLjAsIkxpbmVUeXBlIjowLCJQYXJlbnRTdHlsZSI6eyIkcmVmIjoiNjQifX0sIlBhcmVudFN0eWxlIjp7IiRyZWYiOiI1OSJ9fSwiVGl0bGVTdHlsZSI6eyIkaWQiOiIyNDIiLCJGb250U2V0dGluZ3MiOnsiJGlkIjoiMjQzIiwiRm9udFNpemUiOjExLCJGb250TmFtZSI6IkNhbGlicmkiLCJJc0JvbGQiOnRydWUsIklzSXRhbGljIjpmYWxzZSwiSXNVbmRlcmxpbmVkIjpmYWxzZSwiUGFyZW50U3R5bGUiOnsiJHJlZiI6IjY4In19LCJBdXRvU2l6ZSI6MiwiRm9yZWdyb3VuZCI6eyIkcmVmIjoiNjkifSwiTWF4V2lkdGgiOjE1My4wMTAyMzg2NDc0NjA5N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jQ0IiwiTGluZUNvbG9yIjpudWxsLCJMaW5lV2VpZ2h0IjowLjAsIkxpbmVUeXBlIjowLCJQYXJlbnRTdHlsZSI6bnVsbH0sIlBhcmVudFN0eWxlIjp7IiRyZWYiOiI2NyJ9fSwiRGF0ZVN0eWxlIjp7IiRpZCI6IjI0NSIsIkZvbnRTZXR0aW5ncyI6eyIkaWQiOiIyNDY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DciLCJMaW5lQ29sb3IiOm51bGwsIkxpbmVXZWlnaHQiOjAuMCwiTGluZVR5cGUiOjAsIlBhcmVudFN0eWxlIjpudWxsfSwiUGFyZW50U3R5bGUiOnsiJHJlZiI6Ijc0In19LCJEYXRlRm9ybWF0Ijp7IiRyZWYiOiI4MSJ9LCJJc1Zpc2libGUiOnRydWUsIlBhcmVudFN0eWxlIjp7IiRyZWYiOiI1MyJ9fSwiSW5kZXgiOjgsIlBlcmNlbnRhZ2VDb21wbGV0ZSI6bnVsbCwiUG9zaXRpb24iOnsiUmF0aW8iOjAuMTU1OTU4ODM5Njk5MDc0MDYsIklzQ3VzdG9tIjp0cnVlfSwiRGF0ZUZvcm1hdCI6eyIkcmVmIjoiODEifSwiSWQiOiI2OTI0YzA1YS00M2Y0LTQwMjgtYTYxMS0xZTg2ZmEyYzY5NjgiLCJJbXBvcnRJZCI6bnVsbCwiVGl0bGUiOiIzLjUuMCBEYXRhIGFjY2VwdGFuY2Ugc3RhcnRzIiwiTm90ZSI6bnVsbCwiSHlwZXJsaW5rIjpudWxsLCJJc0NoYW5nZWQiOmZhbHNlLCJJc05ldyI6ZmFsc2V9LHsiJGlkIjoiMjQ4IiwiRGF0ZSI6IjIwMjEtMDItMDFUMjM6NTk6MDBaIiwiU3R5bGUiOnsiJGlkIjoiMjQ5IiwiU2hhcGUiOjIsIkNvbm5lY3Rvck1hcmdpbiI6eyIkcmVmIjoiNTQifSwiQ29ubmVjdG9yU3R5bGUiOnsiJGlkIjoiMjUwIiwiTGluZUNvbG9yIjp7IiRpZCI6IjI1MSIsIiR0eXBlIjoiTkxSRS5Db21tb24uRG9tLlNvbGlkQ29sb3JCcnVzaCwgTkxSRS5Db21tb24iLCJDb2xvciI6eyIkaWQiOiIyNTIiLCJBIjoxMjcsIlIiOjQ3LCJHIjo1NCwiQiI6MTUzfX0sIkxpbmVXZWlnaHQiOjEuMCwiTGluZVR5cGUiOjAsIlBhcmVudFN0eWxlIjp7IiRyZWYiOiI1NSJ9fSwiSXNCZWxvd1RpbWViYW5kIjpmYWxzZSwiSGlkZURhdGUiOmZhbHNlLCJTaGFwZVNpemUiOjEsIlNwYWNpbmciOjEuMCwiUGFkZGluZyI6eyIkcmVmIjoiNTgifSwiU2hhcGVTdHlsZSI6eyIkaWQiOiIyNTMiLCJNYXJnaW4iOnsiJHJlZiI6IjYwIn0sIlBhZGRpbmciOnsiJHJlZiI6IjYxIn0sIkJhY2tncm91bmQiOnsiJGlkIjoiMjU0IiwiQ29sb3IiOnsiJGlkIjoiMjU1IiwiQSI6MjU1LCJSIjo0NywiRyI6NTQsIkIiOjE1M319LCJJc1Zpc2libGUiOnRydWUsIldpZHRoIjoxOC4wLCJIZWlnaHQiOjIwLjAsIkJvcmRlclN0eWxlIjp7IiRpZCI6IjI1NiIsIkxpbmVDb2xvciI6eyIkcmVmIjoiNjUifSwiTGluZVdlaWdodCI6MC4wLCJMaW5lVHlwZSI6MCwiUGFyZW50U3R5bGUiOnsiJHJlZiI6IjY0In19LCJQYXJlbnRTdHlsZSI6eyIkcmVmIjoiNTkifX0sIlRpdGxlU3R5bGUiOnsiJGlkIjoiMjU3IiwiRm9udFNldHRpbmdzIjp7IiRpZCI6IjI1OC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jU5IiwiTGluZUNvbG9yIjpudWxsLCJMaW5lV2VpZ2h0IjowLjAsIkxpbmVUeXBlIjowLCJQYXJlbnRTdHlsZSI6bnVsbH0sIlBhcmVudFN0eWxlIjp7IiRyZWYiOiI2NyJ9fSwiRGF0ZVN0eWxlIjp7IiRpZCI6IjI2MCIsIkZvbnRTZXR0aW5ncyI6eyIkaWQiOiIyNjE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jIiLCJMaW5lQ29sb3IiOm51bGwsIkxpbmVXZWlnaHQiOjAuMCwiTGluZVR5cGUiOjAsIlBhcmVudFN0eWxlIjpudWxsfSwiUGFyZW50U3R5bGUiOnsiJHJlZiI6Ijc0In19LCJEYXRlRm9ybWF0Ijp7IiRyZWYiOiI4MSJ9LCJJc1Zpc2libGUiOnRydWUsIlBhcmVudFN0eWxlIjp7IiRyZWYiOiI1MyJ9fSwiSW5kZXgiOjksIlBlcmNlbnRhZ2VDb21wbGV0ZSI6bnVsbCwiUG9zaXRpb24iOnsiUmF0aW8iOjAuMCwiSXNDdXN0b20iOmZhbHNlfSwiRGF0ZUZvcm1hdCI6eyIkcmVmIjoiODEifSwiSWQiOiJmOTA4NmY3ZS1lYjI0LTRhMTAtODhlMS0wNzYxMGNlYTVjZTciLCJJbXBvcnRJZCI6bnVsbCwiVGl0bGUiOiIzLjUuMCBTb2Z0d2FyZSBSZWxlYXNlIChWZW5kb3IpIiwiTm90ZSI6bnVsbCwiSHlwZXJsaW5rIjpudWxsLCJJc0NoYW5nZWQiOmZhbHNlLCJJc05ldyI6ZmFsc2V9LHsiJGlkIjoiMjYzIiwiRGF0ZSI6IjIwMjItMDEtMDFUMjM6NTk6MDBaIiwiU3R5bGUiOnsiJGlkIjoiMjY0IiwiU2hhcGUiOjIsIkNvbm5lY3Rvck1hcmdpbiI6eyIkcmVmIjoiNTQifSwiQ29ubmVjdG9yU3R5bGUiOnsiJGlkIjoiMjY1IiwiTGluZUNvbG9yIjp7IiRpZCI6IjI2NiIsIiR0eXBlIjoiTkxSRS5Db21tb24uRG9tLlNvbGlkQ29sb3JCcnVzaCwgTkxSRS5Db21tb24iLCJDb2xvciI6eyIkaWQiOiIyNjciLCJBIjoxMjcsIlIiOjI2LCJHIjoxNzAsIkIiOjY2fX0sIkxpbmVXZWlnaHQiOjEuMCwiTGluZVR5cGUiOjAsIlBhcmVudFN0eWxlIjp7IiRyZWYiOiI1NSJ9fSwiSXNCZWxvd1RpbWViYW5kIjpmYWxzZSwiSGlkZURhdGUiOmZhbHNlLCJTaGFwZVNpemUiOjEsIlNwYWNpbmciOjEuMCwiUGFkZGluZyI6eyIkcmVmIjoiNTgifSwiU2hhcGVTdHlsZSI6eyIkaWQiOiIyNjgiLCJNYXJnaW4iOnsiJHJlZiI6IjYwIn0sIlBhZGRpbmciOnsiJHJlZiI6IjYxIn0sIkJhY2tncm91bmQiOnsiJGlkIjoiMjY5IiwiQ29sb3IiOnsiJGlkIjoiMjcwIiwiQSI6MjU1LCJSIjoyNiwiRyI6MTcwLCJCIjo2Nn19LCJJc1Zpc2libGUiOnRydWUsIldpZHRoIjoxOC4wLCJIZWlnaHQiOjIwLjAsIkJvcmRlclN0eWxlIjp7IiRpZCI6IjI3MSIsIkxpbmVDb2xvciI6eyIkcmVmIjoiNjUifSwiTGluZVdlaWdodCI6MC4wLCJMaW5lVHlwZSI6MCwiUGFyZW50U3R5bGUiOnsiJHJlZiI6IjY0In19LCJQYXJlbnRTdHlsZSI6eyIkcmVmIjoiNTkifX0sIlRpdGxlU3R5bGUiOnsiJGlkIjoiMjcyIiwiRm9udFNldHRpbmdzIjp7IiRpZCI6IjI3MyIsIkZvbnRTaXplIjoxMSwiRm9udE5hbWUiOiJDYWxpYnJpIiwiSXNCb2xkIjp0cnV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jc0IiwiTGluZUNvbG9yIjpudWxsLCJMaW5lV2VpZ2h0IjowLjAsIkxpbmVUeXBlIjowLCJQYXJlbnRTdHlsZSI6bnVsbH0sIlBhcmVudFN0eWxlIjp7IiRyZWYiOiI2NyJ9fSwiRGF0ZVN0eWxlIjp7IiRpZCI6IjI3NSIsIkZvbnRTZXR0aW5ncyI6eyIkaWQiOiIyNzY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zciLCJMaW5lQ29sb3IiOm51bGwsIkxpbmVXZWlnaHQiOjAuMCwiTGluZVR5cGUiOjAsIlBhcmVudFN0eWxlIjpudWxsfSwiUGFyZW50U3R5bGUiOnsiJHJlZiI6Ijc0In19LCJEYXRlRm9ybWF0Ijp7IiRyZWYiOiI4MSJ9LCJJc1Zpc2libGUiOnRydWUsIlBhcmVudFN0eWxlIjp7IiRyZWYiOiI1MyJ9fSwiSW5kZXgiOjEwLCJQZXJjZW50YWdlQ29tcGxldGUiOm51bGwsIlBvc2l0aW9uIjp7IlJhdGlvIjowLjAsIklzQ3VzdG9tIjpmYWxzZX0sIkRhdGVGb3JtYXQiOnsiJHJlZiI6IjgxIn0sIklkIjoiOTU2YzE4ODgtYzcyYS00YjI4LWEwZTMtNjhjZGJiZGU3YzgxIiwiSW1wb3J0SWQiOm51bGwsIlRpdGxlIjoiMy41LjAgTWFqb3JpdHkgSW1wbGVtZW50YXRpb24iLCJOb3RlIjpudWxsLCJIeXBlcmxpbmsiOm51bGwsIklzQ2hhbmdlZCI6ZmFsc2UsIklzTmV3IjpmYWxzZX0seyIkaWQiOiIyNzgiLCJEYXRlIjoiMjAyMy0wMS0wMVQyMzo1OTowMFoiLCJTdHlsZSI6eyIkaWQiOiIyNzkiLCJTaGFwZSI6NCwiQ29ubmVjdG9yTWFyZ2luIjp7IiRyZWYiOiI1NCJ9LCJDb25uZWN0b3JTdHlsZSI6eyIkaWQiOiIyODAiLCJMaW5lQ29sb3IiOnsiJGlkIjoiMjgxIiwiJHR5cGUiOiJOTFJFLkNvbW1vbi5Eb20uU29saWRDb2xvckJydXNoLCBOTFJFLkNvbW1vbiIsIkNvbG9yIjp7IiRpZCI6IjI4MiIsIkEiOjEyNywiUiI6MTc4LCJHIjoxNCwiQiI6MTh9fSwiTGluZVdlaWdodCI6MS4wLCJMaW5lVHlwZSI6MCwiUGFyZW50U3R5bGUiOnsiJHJlZiI6IjU1In19LCJJc0JlbG93VGltZWJhbmQiOnRydWUsIkhpZGVEYXRlIjpmYWxzZSwiU2hhcGVTaXplIjoxLCJTcGFjaW5nIjoxLjAsIlBhZGRpbmciOnsiJHJlZiI6IjU4In0sIlNoYXBlU3R5bGUiOnsiJGlkIjoiMjgzIiwiTWFyZ2luIjp7IiRyZWYiOiI2MCJ9LCJQYWRkaW5nIjp7IiRyZWYiOiI2MSJ9LCJCYWNrZ3JvdW5kIjp7IiRpZCI6IjI4NCIsIkNvbG9yIjp7IiRpZCI6IjI4NSIsIkEiOjI1NSwiUiI6MTc4LCJHIjoxNCwiQiI6MTh9fSwiSXNWaXNpYmxlIjp0cnVlLCJXaWR0aCI6MTguMCwiSGVpZ2h0IjoyMC4wLCJCb3JkZXJTdHlsZSI6eyIkaWQiOiIyODYiLCJMaW5lQ29sb3IiOnsiJHJlZiI6IjY1In0sIkxpbmVXZWlnaHQiOjAuMCwiTGluZVR5cGUiOjAsIlBhcmVudFN0eWxlIjp7IiRyZWYiOiI2NCJ9fSwiUGFyZW50U3R5bGUiOnsiJHJlZiI6IjU5In19LCJUaXRsZVN0eWxlIjp7IiRpZCI6IjI4NyIsIkZvbnRTZXR0aW5ncyI6eyIkaWQiOiIyODgiLCJGb250U2l6ZSI6MTEsIkZvbnROYW1lIjoiQ2FsaWJyaSIsIklzQm9sZCI6dHJ1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4OSIsIkxpbmVDb2xvciI6bnVsbCwiTGluZVdlaWdodCI6MC4wLCJMaW5lVHlwZSI6MCwiUGFyZW50U3R5bGUiOm51bGx9LCJQYXJlbnRTdHlsZSI6eyIkcmVmIjoiNjcifX0sIkRhdGVTdHlsZSI6eyIkaWQiOiIyOTAiLCJGb250U2V0dGluZ3MiOnsiJGlkIjoiMjkx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kyIiwiTGluZUNvbG9yIjpudWxsLCJMaW5lV2VpZ2h0IjowLjAsIkxpbmVUeXBlIjowLCJQYXJlbnRTdHlsZSI6bnVsbH0sIlBhcmVudFN0eWxlIjp7IiRyZWYiOiI3NCJ9fSwiRGF0ZUZvcm1hdCI6eyIkcmVmIjoiODEifSwiSXNWaXNpYmxlIjp0cnVlLCJQYXJlbnRTdHlsZSI6eyIkcmVmIjoiNTMifX0sIkluZGV4IjoxMSwiUGVyY2VudGFnZUNvbXBsZXRlIjpudWxsLCJQb3NpdGlvbiI6eyJSYXRpbyI6MC4wLCJJc0N1c3RvbSI6ZmFsc2V9LCJEYXRlRm9ybWF0Ijp7IiRyZWYiOiI4MSJ9LCJJZCI6IjZlNTc3NDkzLWRlYzAtNDA2Mi04YzdiLWQ5MWE1OWNiZjBiNCIsIkltcG9ydElkIjpudWxsLCJUaXRsZSI6IjMuNC4wIE5FTVNJUyBzdG9wcyBhY2NlcHRpbmcgZGF0YSIsIk5vdGUiOm51bGwsIkh5cGVybGluayI6bnVsbCwiSXNDaGFuZ2VkIjpmYWxzZSwiSXNOZXciOmZhbHNlfV0sIlRhc2tzIjpbXSwiTXNQcm9qZWN0SXRlbXNUcmVlIjp7IiRpZCI6IjI5MyIsIlJvb3QiOnsiSW1wb3J0SWQiOm51bGwsIklzSW1wb3J0ZWQiOmZhbHNlLCJDaGlsZHJlbiI6W119fSwiTWV0YWRhdGEiOnsiJGlkIjoiMjk0In0sIlNldHRpbmdzIjp7IiRpZCI6IjI5NSIsIkltcGFPcHRpb25zIjp7IiRpZCI6IjI5Ni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I5NyIsIlVzZVRpbWUiOmZhbHNlLCJXb3JrRGF5U3RhcnQiOiIwMDowMDowMCIsIldvcmtEYXlFbmQiOiIyMzo1OTowMCJ9LCJMYXN0VXNlZFRlbXBsYXRlSWQiOiI3MzU1YjYzMy1hYzY2LTQ1MjgtOGI0ZC0yOTlmYWVkYzllZTkifQ=="/>
  <p:tag name="__MASTER" val="__part_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W4tVVMiLCJTdHlsZU5hbWUiOm51bGwsIlZlcnNpb24iOnsiJGlkIjoiMiIsIlZlcnNpb24iOiIzLjEuMSIsIk9yaWdpbmFsQXNzZW1ibHlWZXJzaW9uIjoiMy4xOC4wMi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MzEsIkciOjczLCJCIjoxMjV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I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Mi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mZhbHNlLCJFbGFwc2VkVGltZUZvcm1hdCI6MCwiVG9kYXlNYXJrZXJQb3NpdGlvbiI6MCwiUXVpY2tQb3NpdGlvbiI6MywiQWJzb2x1dGVQb3NpdGlvbiI6MzkxLjU5NTczN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c5LCJHIjoxMjksIkIiOjE4OX19LCJMaW5lV2VpZ2h0IjoxLjAsIkxpbmVUeXBlIjowLCJQYXJlbnRTdHlsZSI6bnVsbH0sIklzQmVsb3dUaW1lYmFuZCI6ZmFsc2UsIkhpZGVEYXRlIjpmYWxzZSwiU2hhcGVTaXplIjoxLCJTcGFjaW5nIjoyLjAsIlBhZGRpbmciOnsiJGlkIjoiNTgiLCJUb3AiOjEwLCJMZWZ0IjozLCJSaWdodCI6MCwiQm90dG9tIjow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zLjAsIkhlaWdodCI6MTM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DYWxpYnJp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w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NjgsIkciOjg0LCJCIjoxMDZ9fSwiTWF4V2lkdGgiOjIwMC4wLCJNYXhIZWlnaHQiOiJJbmZpbml0eSIsIlNtYXJ0Rm9yZWdyb3VuZElzQWN0aXZlIjpmYWxzZSwiSG9yaXpvbnRhbEFsaWdubWVudCI6MCwiVmVydGljYWxBbGlnbm1lbnQiOjAsIlNtYXJ0Rm9yZWdyb3VuZCI6bnVsb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yIiwiU2hhcGUiOjIsIlNoYXBlVGhpY2tuZXNzIjowLCJEdXJhdGlvbkZvcm1hdCI6MiwiSW5jbHVkZU5vbldvcmtpbmdEYXlzSW5EdXJhdGlvbiI6ZmFsc2UsIlBlcmNlbnRhZ2VDb21wbGV0ZVN0eWxlIjp7IiRpZCI6IjgzIiwiRm9udFNldHRpbmdzIjp7IiRpZCI6Ijg0IiwiRm9udFNpemUiOjEwLCJGb250TmFtZSI6IkNhbGlicmkiLCJJc0JvbGQiOmZhbHNlLCJJc0l0YWxpYyI6ZmFsc2UsIklzVW5kZXJsaW5lZCI6ZmFsc2UsIlBhcmVudFN0eWxlIjpudWxsfSwiQXV0b1NpemUiOjAsIkZvcmVncm91bmQiOnsiJGlkIjoiODUiLCJDb2xvciI6eyIkaWQiOiI4NiIsIkEiOjI1NSwiUiI6MjM4LCJHIjoyMzYsIkIiOjIyNX19LCJNYXhXaWR0aCI6MjAwLjAsIk1heEhlaWdodCI6IkluZmluaXR5IiwiU21hcnRGb3JlZ3JvdW5kSXNBY3RpdmUiOmZhbHNlLCJIb3Jpem9udGFsQWxpZ25tZW50IjowLCJWZXJ0aWNhbEFsaWdubWVudCI6MCwiU21hcnRGb3JlZ3JvdW5kIjpudWxsLCJNYXJnaW4iOnsiJGlkIjoiODciLCJUb3AiOjAsIkxlZnQiOjAsIlJpZ2h0IjowLCJCb3R0b20iOjB9LCJQYWRkaW5nIjp7IiRpZCI6Ijg4IiwiVG9wIjowLCJMZWZ0IjowLCJSaWdodCI6MCwiQm90dG9tIjowfSwiQmFja2dyb3VuZCI6eyIkaWQiOiI4OSIsIkNvbG9yIjp7IiRyZWYiOiIyMCJ9fSwiSXNWaXNpYmxlIjp0cnVlLCJXaWR0aCI6MC4wLCJIZWlnaHQiOjAuMCwiQm9yZGVyU3R5bGUiOm51bGwsIlBhcmVudFN0eWxlIjpudWxsfSwiRHVyYXRpb25TdHlsZSI6eyIkaWQiOiI5MCIsIkZvbnRTZXR0aW5ncyI6eyIkaWQiOiI5MSIsIkZvbnRTaXplIjoxNCwiRm9udE5hbWUiOiJDYWxpYnJpIiwiSXNCb2xkIjp0cnVlLCJJc0l0YWxpYyI6ZmFsc2UsIklzVW5kZXJsaW5lZCI6ZmFsc2UsIlBhcmVudFN0eWxlIjpudWxsfSwiQXV0b1NpemUiOjAsIkZvcmVncm91bmQiOnsiJGlkIjoiOTIiLCJDb2xvciI6eyIkaWQiOiI5MyIsIkEiOjI1NSwiUiI6MjM3LCJHIjoxMjUsIkIiOjQ5fX0sIk1heFdpZHRoIjoyMDAuMCwiTWF4SGVpZ2h0IjoiSW5maW5pdHkiLCJTbWFydEZvcmVncm91bmRJc0FjdGl2ZSI6ZmFsc2UsIkhvcml6b250YWxBbGlnbm1lbnQiOjAsIlZlcnRpY2FsQWxpZ25tZW50IjowLCJTbWFydEZvcmVncm91bmQiOm51bGwsIk1hcmdpbiI6eyIkaWQiOiI5NCIsIlRvcCI6MCwiTGVmdCI6MCwiUmlnaHQiOjAsIkJvdHRvbSI6MH0sIlBhZGRpbmciOnsiJGlkIjoiOTUiLCJUb3AiOjAsIkxlZnQiOjAsIlJpZ2h0IjowLCJCb3R0b20iOjB9LCJCYWNrZ3JvdW5kIjp7IiRpZCI6Ijk2IiwiQ29sb3IiOnsiJHJlZiI6IjIwIn19LCJJc1Zpc2libGUiOnRydWUsIldpZHRoIjowLjAsIkhlaWdodCI6MC4wLCJCb3JkZXJTdHlsZSI6bnVsbCwiUGFyZW50U3R5bGUiOm51bGx9LCJIb3Jpem9udGFsQ29ubmVjdG9yU3R5bGUiOnsiJGlkIjoiOTciLCJMaW5lQ29sb3IiOnsiJGlkIjoiOTgiLCIkdHlwZSI6Ik5MUkUuQ29tbW9uLkRvbS5Tb2xpZENvbG9yQnJ1c2gsIE5MUkUuQ29tbW9uIiwiQ29sb3IiOnsiJGlkIjoiOTkiLCJBIjoyNTUsIlIiOjIwNCwiRyI6MjA0LCJCIjoyMDR9fSwiTGluZVdlaWdodCI6MS4wLCJMaW5lVHlwZSI6MCwiUGFyZW50U3R5bGUiOm51bGx9LCJWZXJ0aWNhbENvbm5lY3RvclN0eWxlIjp7IiRpZCI6IjEwMCIsIkxpbmVDb2xvciI6eyIkaWQiOiIxMDEiLCIkdHlwZSI6Ik5MUkUuQ29tbW9uLkRvbS5Tb2xpZENvbG9yQnJ1c2gsIE5MUkUuQ29tbW9uIiwiQ29sb3IiOnsiJGlkIjoiMTAyIiwiQSI6MjU1LCJSIjoyNDMsIkciOjIzNSwiQiI6MjM1fX0sIkxpbmVXZWlnaHQiOjEuMCwiTGluZVR5cGUiOjAsIlBhcmVudFN0eWxlIjpudWxsfSwiTWFyZ2luIjpudWxsLCJTdGFydERhdGVQb3NpdGlvbiI6NiwiRW5kRGF0ZVBvc2l0aW9uIjo2LCJEYXRlSXNWaXNpYmxlIjpmYWxzZSwiVGl0bGVQb3NpdGlvbiI6MCwiRHVyYXRpb25Qb3NpdGlvbiI6NCwiUGVyY2VudGFnZUNvbXBsZXRlZFBvc2l0aW9uIjoyLCJTcGFjaW5nIjo1LCJJc0JlbG93VGltZWJhbmQiOmZhbHN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xNjUsIkciOjE2NSwiQiI6MTY1fX0sIklzVmlzaWJsZSI6dHJ1ZSwiV2lkdGgiOjAuMCwiSGVpZ2h0IjoxMC4wLCJCb3JkZXJTdHlsZSI6eyIkaWQiOiIxMDgiLCJMaW5lQ29sb3IiOnsiJGlkIjoiMTA5IiwiJHR5cGUiOiJOTFJFLkNvbW1vbi5Eb20uU29saWRDb2xvckJydXNoLCBOTFJFLkNvbW1vbiIsIkNvbG9yIjp7IiRpZCI6IjExMCIsIkEiOjI1NSwiUiI6MjU1LCJHIjowLCJCIjowfX0sIkxpbmVXZWlnaHQiOjAuMCwiTGluZVR5cGUiOjAsIlBhcmVudFN0eWxlIjpudWxsfSwiUGFyZW50U3R5bGUiOm51bGx9LCJUaXRsZVN0eWxlIjp7IiRpZCI6IjExMSIsIkZvbnRTZXR0aW5ncyI6eyIkaWQiOiIxMTIiLCJGb250U2l6ZSI6MTYsIkZvbnROYW1lIjoiQ2FsaWJyaSIsIklzQm9sZCI6dHJ1ZSwiSXNJdGFsaWMiOmZhbHNlLCJJc1VuZGVybGluZWQiOmZhbHNlLCJQYXJlbnRTdHlsZSI6bnVsbH0sIkF1dG9TaXplIjowLCJGb3JlZ3JvdW5kIjp7IiRpZCI6IjExMyIsIkNvbG9yIjp7IiRpZCI6IjExNCIsIkEiOjI1NSwiUiI6MCwiRyI6MCwiQiI6MH19LCJNYXhXaWR0aCI6OTYwLjAsIk1heEhlaWdodCI6IkluZmluaXR5IiwiU21hcnRGb3JlZ3JvdW5kSXNBY3RpdmUiOmZhbHNlLCJIb3Jpem9udGFsQWxpZ25tZW50IjowLCJWZXJ0aWNhbEFsaWdubWVudCI6MCwiU21hcnRGb3JlZ3JvdW5kIjpudWxsLCJNYXJnaW4iOnsiJGlkIjoiMTE1IiwiVG9wIjowLCJMZWZ0IjowLCJSaWdodCI6MCwiQm90dG9tIjowfSwiUGFkZGluZyI6eyIkaWQiOiIxMTYiLCJUb3AiOjAsIkxlZnQiOjAsIlJpZ2h0IjowLCJCb3R0b20iOjB9LCJCYWNrZ3JvdW5kIjp7IiRpZCI6IjExNyIsIkNvbG9yIjp7IiRyZWYiOiIyMCJ9fSwiSXNWaXNpYmxlIjp0cnVlLCJXaWR0aCI6MC4wLCJIZWlnaHQiOjAuMCwiQm9yZGVyU3R5bGUiOm51bGwsIlBhcmVudFN0eWxlIjpudWxsfSwiRGF0ZVN0eWxlIjp7IiRpZCI6IjExOCIsIkZvbnRTZXR0aW5ncyI6eyIkaWQiOiIxMTkiLCJGb250U2l6ZSI6OSwiRm9udE5hbWUiOiJDYWxpYnJpIiwiSXNCb2xkIjpmYWxzZSwiSXNJdGFsaWMiOmZhbHNlLCJJc1VuZGVybGluZWQiOmZhbHNlLCJQYXJlbnRTdHlsZSI6bnVsbH0sIkF1dG9TaXplIjowLCJGb3JlZ3JvdW5kIjp7IiRpZCI6IjEyMCIsIkNvbG9yIjp7IiRpZCI6IjEyMSIsIkEiOjI1NSwiUiI6NjgsIkciOjg0LCJCIjoxMDZ9fSwiTWF4V2lkdGgiOjIwMC4wLCJNYXhIZWlnaHQiOiJJbmZpbml0eSIsIlNtYXJ0Rm9yZWdyb3VuZElzQWN0aXZlIjpmYWxzZSwiSG9yaXpvbnRhbEFsaWdubWVudCI6MCwiVmVydGljYWxBbGlnbm1lbnQiOjAsIlNtYXJ0Rm9yZWdyb3VuZCI6bnVsbCwiTWFyZ2luIjp7IiRpZCI6IjEyMiIsIlRvcCI6MCwiTGVmdCI6MCwiUmlnaHQiOjAsIkJvdHRvbSI6MH0sIlBhZGRpbmciOnsiJGlkIjoiMTIzIiwiVG9wIjowLCJMZWZ0IjowLCJSaWdodCI6MCwiQm90dG9tIjowfSwiQmFja2dyb3VuZCI6eyIkaWQiOiIxMjQiLCJDb2xvciI6eyIkcmVmIjoiMjAifX0sIklzVmlzaWJsZSI6ZmFsc2UsIldpZHRoIjowLjAsIkhlaWdodCI6MC4wLCJCb3JkZXJTdHlsZSI6bnVsbCwiUGFyZW50U3R5bGUiOm51bGx9LCJEYXRlRm9ybWF0Ijp7IiRpZCI6IjE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SXNWaXNpYmxlIjpmYWxzZSwiTWFyZ2luIjpmYWxzZX19LCJTaG93RWxhcHNlZFRpbWVHcmFkaWVudFN0eWxlIjpmYWxzZX0sIlNjYWxlIjp7IiRpZCI6IjEyNyIsIlN0YXJ0RGF0ZSI6IjIwMTYtMDUtMTJUMjM6NTk6NTkuOTk5WiIsIkVuZERhdGUiOiIyMDIzLTAxLTAxVDIzOjU5OjAwIiwiRm9ybWF0IjoiTU1NIiwiVHlwZSI6NCwiQXV0b0RhdGVSYW5nZSI6dHJ1ZSwiV29ya2luZ0RheXMiOjEyNywiVG9kYXlNYXJrZXJUZXh0IjoiVG9kYXkiLCJBdXRvU2NhbGVUeXBlIjpmYWxzZX0sIk1pbGVzdG9uZXMiOlt7IiRpZCI6IjEyOCIsIkRhdGUiOiIyMDIyLTAyLTAxVDAwOjAwOjAwWiIsIlN0eWxlIjp7IiRpZCI6IjEyOSIsIlNoYXBlIjoyLCJDb25uZWN0b3JNYXJnaW4iOnsiJHJlZiI6IjU0In0sIkNvbm5lY3RvclN0eWxlIjp7IiRpZCI6IjEzMCIsIkxpbmVDb2xvciI6eyIkcmVmIjoiNTYifSwiTGluZVdlaWdodCI6MS4wLCJMaW5lVHlwZSI6MCwiUGFyZW50U3R5bGUiOm51bGx9LCJJc0JlbG93VGltZWJhbmQiOmZhbHNlLCJIaWRlRGF0ZSI6ZmFsc2UsIlNoYXBlU2l6ZSI6MSwiU3BhY2luZyI6Mi4wLCJQYWRkaW5nIjp7IiRyZWYiOiI1OCJ9LCJTaGFwZVN0eWxlIjp7IiRpZCI6IjEzMSIsIk1hcmdpbiI6eyIkcmVmIjoiNjAifSwiUGFkZGluZyI6eyIkcmVmIjoiNjEifSwiQmFja2dyb3VuZCI6eyIkaWQiOiIxMzIiLCJDb2xvciI6eyIkaWQiOiIxMzMiLCJBIjoyNTUsIlIiOjkxLCJHIjoxNTUsIkIiOjIxM319LCJJc1Zpc2libGUiOnRydWUsIldpZHRoIjoxMy4wLCJIZWlnaHQiOjEzLjAsIkJvcmRlclN0eWxlIjp7IiRpZCI6IjEzNCIsIkxpbmVDb2xvciI6eyIkcmVmIjoiNjUifSwiTGluZVdlaWdodCI6MC4wLCJMaW5lVHlwZSI6MCwiUGFyZW50U3R5bGUiOm51bGx9LCJQYXJlbnRTdHlsZSI6bnVsbH0sIlRpdGxlU3R5bGUiOnsiJGlkIjoiMTM1IiwiRm9udFNldHRpbmdzIjp7IiRpZCI6IjEzNiIsIkZvbnRTaXplIjoxNiwiRm9udE5hbWUiOiJDYWxpYnJpIiwiSXNCb2xkIjp0cnVlLCJJc0l0YWxpYyI6ZmFsc2UsIklzVW5kZXJsaW5lZCI6ZmFsc2UsIlBhcmVudFN0eWxlIjpudWxsfSwiQXV0b1NpemUiOjAsIkZvcmVncm91bmQiOnsiJGlkIjoiMTM3IiwiQ29sb3IiOnsiJGlkIjoiMTM4IiwiQSI6MjU1LCJSIjowLCJHIjowLCJCIjowfX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TM5IiwiTGluZUNvbG9yIjpudWxsLCJMaW5lV2VpZ2h0IjowLjAsIkxpbmVUeXBlIjowLCJQYXJlbnRTdHlsZSI6bnVsbH0sIlBhcmVudFN0eWxlIjpudWxsfSwiRGF0ZVN0eWxlIjp7IiRpZCI6IjE0MCIsIkZvbnRTZXR0aW5ncyI6eyIkaWQiOiIxNDEiLCJGb250U2l6ZSI6MTAsIkZvbnROYW1lIjoiQ2FsaWJyaSIsIklzQm9sZCI6ZmFsc2UsIklzSXRhbGljIjpmYWxzZSwiSXNVbmRlcmxpbmVkIjpmYWxzZSwiUGFyZW50U3R5bGUiOm51bGx9LCJBdXRvU2l6ZSI6MCwiRm9yZWdyb3VuZCI6eyIkaWQiOiIxNDIiLCJDb2xvciI6eyIkaWQiOiIxNDMiLCJBIjoyNTUsIlIiOjY4LCJHIjo4NCwiQiI6MTA2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mYWxzZSwiV2lkdGgiOjAuMCwiSGVpZ2h0IjowLjAsIkJvcmRlclN0eWxlIjp7IiRpZCI6IjE0NCIsIkxpbmVDb2xvciI6bnVsbCwiTGluZVdlaWdodCI6MC4wLCJMaW5lVHlwZSI6MCwiUGFyZW50U3R5bGUiOm51bGx9LCJQYXJlbnRTdHlsZSI6bnVsbH0sIkRhdGVGb3JtYXQiOnsiJHJlZiI6IjgxIn0sIklzVmlzaWJsZSI6dHJ1ZSwiUGFyZW50U3R5bGUiOm51bGx9LCJJbmRleCI6NiwiUGVyY2VudGFnZUNvbXBsZXRlIjpudWxsLCJQb3NpdGlvbiI6eyJSYXRpbyI6MC4wLCJJc0N1c3RvbSI6ZmFsc2V9LCJEYXRlRm9ybWF0Ijp7IiRyZWYiOiI4MSJ9LCJJZCI6IjM3MjY1NjA1LWVmZWEtNDkzNy1hMjA1LWIyMmY2MWRkMzIwYiIsIkltcG9ydElkIjpudWxsLCJUaXRsZSI6Ik1ham9yaXR5IEltcGxlbWVudGF0aW9uIiwiTm90ZSI6bnVsbCwiSHlwZXJsaW5rIjpudWxsLCJJc0NoYW5nZWQiOmZhbHNlLCJJc05ldyI6ZmFsc2V9LHsiJGlkIjoiMTQ1IiwiRGF0ZSI6IjIwMTktMDktMDFUMjM6NTk6MDBaIiwiU3R5bGUiOnsiJGlkIjoiMTQ2IiwiU2hhcGUiOjQsIkNvbm5lY3Rvck1hcmdpbiI6eyIkcmVmIjoiNTQifSwiQ29ubmVjdG9yU3R5bGUiOnsiJGlkIjoiMTQ3IiwiTGluZUNvbG9yIjp7IiRyZWYiOiI1NiJ9LCJMaW5lV2VpZ2h0IjoxLjAsIkxpbmVUeXBlIjowLCJQYXJlbnRTdHlsZSI6bnVsbH0sIklzQmVsb3dUaW1lYmFuZCI6dHJ1ZSwiSGlkZURhdGUiOmZhbHNlLCJTaGFwZVNpemUiOjEsIlNwYWNpbmciOjIuMCwiUGFkZGluZyI6eyIkcmVmIjoiNTgifSwiU2hhcGVTdHlsZSI6eyIkaWQiOiIxNDgiLCJNYXJnaW4iOnsiJHJlZiI6IjYwIn0sIlBhZGRpbmciOnsiJHJlZiI6IjYxIn0sIkJhY2tncm91bmQiOnsiJGlkIjoiMTQ5IiwiQ29sb3IiOnsiJGlkIjoiMTUwIiwiQSI6MjU1LCJSIjoxNzgsIkciOjE0LCJCIjoxOH19LCJJc1Zpc2libGUiOnRydWUsIldpZHRoIjoxMy4wLCJIZWlnaHQiOjEzLjAsIkJvcmRlclN0eWxlIjp7IiRpZCI6IjE1MSIsIkxpbmVDb2xvciI6eyIkcmVmIjoiNjUifSwiTGluZVdlaWdodCI6MC4wLCJMaW5lVHlwZSI6MCwiUGFyZW50U3R5bGUiOm51bGx9LCJQYXJlbnRTdHlsZSI6bnVsbH0sIlRpdGxlU3R5bGUiOnsiJGlkIjoiMTUyIiwiRm9udFNldHRpbmdzIjp7IiRpZCI6IjE1MyIsIkZvbnRTaXplIjoxNCwiRm9udE5hbWUiOiJDYWxpYnJpIiwiSXNCb2xkIjp0cnVlLCJJc0l0YWxpYyI6ZmFsc2UsIklzVW5kZXJsaW5lZCI6ZmFsc2UsIlBhcmVudFN0eWxlIjpudWxsfSwiQXV0b1NpemUiOjAsIkZvcmVncm91bmQiOnsiJGlkIjoiMTU0IiwiQ29sb3IiOnsiJGlkIjoiMTU1IiwiQSI6MjU1LCJSIjowLCJHIjowLCJCIjowfX0sIk1heFdpZHRoIjoyMDAuMCwiTWF4SGVpZ2h0IjoiSW5maW5pdHkiLCJTbWFydEZvcmVncm91bmRJc0FjdGl2ZSI6ZmFsc2UsIkhvcml6b250YWxBbGlnbm1lbnQiOjAsIlZlcnRpY2FsQWxpZ25tZW50IjowLCJTbWFydEZvcmVncm91bmQiOm51bGwsIk1hcmdpbiI6eyIkcmVmIjoiNzEifSwiUGFkZGluZyI6eyIkcmVmIjoiNzIifSwiQmFja2dyb3VuZCI6eyIkcmVmIjoiNzMifSwiSXNWaXNpYmxlIjp0cnVlLCJXaWR0aCI6MC4wLCJIZWlnaHQiOjAuMCwiQm9yZGVyU3R5bGUiOnsiJGlkIjoiMTU2IiwiTGluZUNvbG9yIjpudWxsLCJMaW5lV2VpZ2h0IjowLjAsIkxpbmVUeXBlIjowLCJQYXJlbnRTdHlsZSI6bnVsbH0sIlBhcmVudFN0eWxlIjpudWxsfSwiRGF0ZVN0eWxlIjp7IiRpZCI6IjE1NyIsIkZvbnRTZXR0aW5ncyI6eyIkaWQiOiIxNTgiLCJGb250U2l6ZSI6MTAsIkZvbnROYW1lIjoiQ2FsaWJyaSIsIklzQm9sZCI6ZmFsc2UsIklzSXRhbGljIjpmYWxzZSwiSXNVbmRlcmxpbmVkIjpmYWxzZSwiUGFyZW50U3R5bGUiOm51bGx9LCJBdXRvU2l6ZSI6MCwiRm9yZWdyb3VuZCI6eyIkaWQiOiIxNTkiLCJDb2xvciI6eyIkaWQiOiIxNjAiLCJBIjoyNTUsIlIiOjY4LCJHIjo4NCwiQiI6MTA2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mYWxzZSwiV2lkdGgiOjAuMCwiSGVpZ2h0IjowLjAsIkJvcmRlclN0eWxlIjp7IiRpZCI6IjE2MSIsIkxpbmVDb2xvciI6bnVsbCwiTGluZVdlaWdodCI6MC4wLCJMaW5lVHlwZSI6MCwiUGFyZW50U3R5bGUiOm51bGx9LCJQYXJlbnRTdHlsZSI6bnVsbH0sIkRhdGVGb3JtYXQiOnsiJHJlZiI6IjgxIn0sIklzVmlzaWJsZSI6dHJ1ZSwiUGFyZW50U3R5bGUiOm51bGx9LCJJbmRleCI6NywiUGVyY2VudGFnZUNvbXBsZXRlIjpudWxsLCJQb3NpdGlvbiI6eyJSYXRpbyI6MC4wLCJJc0N1c3RvbSI6ZmFsc2V9LCJEYXRlRm9ybWF0Ijp7IiRyZWYiOiI4MSJ9LCJJZCI6IjkyZGQzNzFjLWIyY2MtNDQ3NC1iOGMyLTZmMTRhMTQ3MjkzZSIsIkltcG9ydElkIjpudWxsLCJUaXRsZSI6InYzLjMuNCBORU1TSVMgU3RvcHMgQWNjZXB0aW5nIERhdGEiLCJOb3RlIjpudWxsLCJIeXBlcmxpbmsiOm51bGwsIklzQ2hhbmdlZCI6ZmFsc2UsIklzTmV3IjpmYWxzZX0seyIkaWQiOiIxNjIiLCJEYXRlIjoiMjAyMi0xMi0zMVQyMzo1OTowMFoiLCJTdHlsZSI6eyIkaWQiOiIxNjMiLCJTaGFwZSI6NCwiQ29ubmVjdG9yTWFyZ2luIjp7IiRyZWYiOiI1NCJ9LCJDb25uZWN0b3JTdHlsZSI6eyIkaWQiOiIxNjQiLCJMaW5lQ29sb3IiOnsiJHJlZiI6IjU2In0sIkxpbmVXZWlnaHQiOjEuMCwiTGluZVR5cGUiOjAsIlBhcmVudFN0eWxlIjpudWxsfSwiSXNCZWxvd1RpbWViYW5kIjp0cnVlLCJIaWRlRGF0ZSI6ZmFsc2UsIlNoYXBlU2l6ZSI6MSwiU3BhY2luZyI6Mi4wLCJQYWRkaW5nIjp7IiRyZWYiOiI1OCJ9LCJTaGFwZVN0eWxlIjp7IiRpZCI6IjE2NSIsIk1hcmdpbiI6eyIkcmVmIjoiNjAifSwiUGFkZGluZyI6eyIkcmVmIjoiNjEifSwiQmFja2dyb3VuZCI6eyIkaWQiOiIxNjYiLCJDb2xvciI6eyIkaWQiOiIxNjciLCJBIjoyNTUsIlIiOjE3OCwiRyI6MTQsIkIiOjE4fX0sIklzVmlzaWJsZSI6dHJ1ZSwiV2lkdGgiOjEzLjAsIkhlaWdodCI6MTMuMCwiQm9yZGVyU3R5bGUiOnsiJGlkIjoiMTY4IiwiTGluZUNvbG9yIjp7IiRyZWYiOiI2NSJ9LCJMaW5lV2VpZ2h0IjowLjAsIkxpbmVUeXBlIjowLCJQYXJlbnRTdHlsZSI6bnVsbH0sIlBhcmVudFN0eWxlIjpudWxsfSwiVGl0bGVTdHlsZSI6eyIkaWQiOiIxNjkiLCJGb250U2V0dGluZ3MiOnsiJGlkIjoiMTcwIiwiRm9udFNpemUiOjE0LCJGb250TmFtZSI6IkNhbGlicmkiLCJJc0JvbGQiOnRydWUsIklzSXRhbGljIjpmYWxzZSwiSXNVbmRlcmxpbmVkIjpmYWxzZSwiUGFyZW50U3R5bGUiOm51bGx9LCJBdXRvU2l6ZSI6MCwiRm9yZWdyb3VuZCI6eyIkaWQiOiIxNzEiLCJDb2xvciI6eyIkaWQiOiIxNzIiLCJBIjoyNTUsIlIiOjAsIkciOjAsIkIiOjB9fSwiTWF4V2lkdGgiOjIwMC4wLCJNYXhIZWlnaHQiOiJJbmZpbml0eSIsIlNtYXJ0Rm9yZWdyb3VuZElzQWN0aXZlIjpmYWxzZSwiSG9yaXpvbnRhbEFsaWdubWVudCI6MCwiVmVydGljYWxBbGlnbm1lbnQiOjAsIlNtYXJ0Rm9yZWdyb3VuZCI6bnVsbCwiTWFyZ2luIjp7IiRyZWYiOiI3MSJ9LCJQYWRkaW5nIjp7IiRyZWYiOiI3MiJ9LCJCYWNrZ3JvdW5kIjp7IiRyZWYiOiI3MyJ9LCJJc1Zpc2libGUiOnRydWUsIldpZHRoIjowLjAsIkhlaWdodCI6MC4wLCJCb3JkZXJTdHlsZSI6eyIkaWQiOiIxNzMiLCJMaW5lQ29sb3IiOm51bGwsIkxpbmVXZWlnaHQiOjAuMCwiTGluZVR5cGUiOjAsIlBhcmVudFN0eWxlIjpudWxsfSwiUGFyZW50U3R5bGUiOm51bGx9LCJEYXRlU3R5bGUiOnsiJGlkIjoiMTc0IiwiRm9udFNldHRpbmdzIjp7IiRpZCI6IjE3NSIsIkZvbnRTaXplIjoxMCwiRm9udE5hbWUiOiJDYWxpYnJpIiwiSXNCb2xkIjpmYWxzZSwiSXNJdGFsaWMiOmZhbHNlLCJJc1VuZGVybGluZWQiOmZhbHNlLCJQYXJlbnRTdHlsZSI6bnVsbH0sIkF1dG9TaXplIjowLCJGb3JlZ3JvdW5kIjp7IiRpZCI6IjE3NiIsIkNvbG9yIjp7IiRpZCI6IjE3NyIsIkEiOjI1NSwiUiI6NjgsIkciOjg0LCJCIjoxMDZ9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mZhbHNlLCJXaWR0aCI6MC4wLCJIZWlnaHQiOjAuMCwiQm9yZGVyU3R5bGUiOnsiJGlkIjoiMTc4IiwiTGluZUNvbG9yIjpudWxsLCJMaW5lV2VpZ2h0IjowLjAsIkxpbmVUeXBlIjowLCJQYXJlbnRTdHlsZSI6bnVsbH0sIlBhcmVudFN0eWxlIjpudWxsfSwiRGF0ZUZvcm1hdCI6eyIkcmVmIjoiODEifSwiSXNWaXNpYmxlIjp0cnVlLCJQYXJlbnRTdHlsZSI6bnVsbH0sIkluZGV4Ijo4LCJQZXJjZW50YWdlQ29tcGxldGUiOm51bGwsIlBvc2l0aW9uIjp7IlJhdGlvIjowLjA5MTEyMzM2MTk0MDczNzEyNywiSXNDdXN0b20iOmZhbHNlfSwiRGF0ZUZvcm1hdCI6eyIkcmVmIjoiODEifSwiSWQiOiJlODlmZWUwZC1kMzJhLTQxNzYtYjNmMy00YjA5MWRkZWQ1ZTEiLCJJbXBvcnRJZCI6bnVsbCwiVGl0bGUiOiJ2My40LjAgTkVNU0lTIFN0b3BzIEFjY2VwdGluZyBEYXRhIiwiTm90ZSI6bnVsbCwiSHlwZXJsaW5rIjpudWxsLCJJc0NoYW5nZWQiOmZhbHNlLCJJc05ldyI6ZmFsc2V9XSwiVGFza3MiOlt7IiRpZCI6IjE3OSIsIkdyb3VwTmFtZSI6bnVsbCwiU3RhcnREYXRlIjoiMjAxOS0wNS0wMVQwMDowMDowMFoiLCJFbmREYXRlIjoiMjAxOS0wOC0zMFQyMzo1OTowMFoiLCJQZXJjZW50YWdlQ29tcGxldGUiOm51bGwsIlN0eWxlIjp7IiRpZCI6IjE4MCIsIlNoYXBlIjoyLCJTaGFwZVRoaWNrbmVzcyI6MCwiRHVyYXRpb25Gb3JtYXQiOjIsIkluY2x1ZGVOb25Xb3JraW5nRGF5c0luRHVyYXRpb24iOmZhbHNlLCJQZXJjZW50YWdlQ29tcGxldGVTdHlsZSI6eyIkaWQiOiIxODEiLCJGb250U2V0dGluZ3MiOnsiJGlkIjoiMTgyIiwiRm9udFNpemUiOjEwLCJGb250TmFtZSI6IkNhbGlicmkiLCJJc0JvbGQiOmZhbHNlLCJJc0l0YWxpYyI6ZmFsc2UsIklzVW5kZXJsaW5lZCI6ZmFsc2UsIlBhcmVudFN0eWxlIjpudWxsfSwiQXV0b1NpemUiOjAsIkZvcmVncm91bmQiOnsiJGlkIjoiMTgzIiwiQ29sb3IiOnsiJGlkIjoiMTg0IiwiQSI6MjU1LCJSIjoyMzgsIkciOjIzNiwiQiI6MjI1fX0sIk1heFdpZHRoIjoyMDAuMCwiTWF4SGVpZ2h0IjoiSW5maW5pdHkiLCJTbWFydEZvcmVncm91bmRJc0FjdGl2ZSI6ZmFsc2UsIkhvcml6b250YWxBbGlnbm1lbnQiOjAsIlZlcnRpY2FsQWxpZ25tZW50IjowLCJTbWFydEZvcmVncm91bmQiOm51bGwsIk1hcmdpbiI6eyIkcmVmIjoiODcifSwiUGFkZGluZyI6eyIkcmVmIjoiODgifSwiQmFja2dyb3VuZCI6eyIkcmVmIjoiODkifSwiSXNWaXNpYmxlIjp0cnVlLCJXaWR0aCI6MC4wLCJIZWlnaHQiOjAuMCwiQm9yZGVyU3R5bGUiOnsiJGlkIjoiMTg1IiwiTGluZUNvbG9yIjpudWxsLCJMaW5lV2VpZ2h0IjowLjAsIkxpbmVUeXBlIjowLCJQYXJlbnRTdHlsZSI6bnVsbH0sIlBhcmVudFN0eWxlIjpudWxsfSwiRHVyYXRpb25TdHlsZSI6eyIkaWQiOiIxODYiLCJGb250U2V0dGluZ3MiOnsiJGlkIjoiMTg3IiwiRm9udFNpemUiOjE0LCJGb250TmFtZSI6IkNhbGlicmkiLCJJc0JvbGQiOnRydWUsIklzSXRhbGljIjpmYWxzZSwiSXNVbmRlcmxpbmVkIjpmYWxzZSwiUGFyZW50U3R5bGUiOm51bGx9LCJBdXRvU2l6ZSI6MCwiRm9yZWdyb3VuZCI6eyIkaWQiOiIxODgiLCJDb2xvciI6eyIkaWQiOiIxODkiLCJBIjoyNTUsIlIiOjIzNywiRyI6MTI1LCJCIjo0OX1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E5MCIsIkxpbmVDb2xvciI6bnVsbCwiTGluZVdlaWdodCI6MC4wLCJMaW5lVHlwZSI6MCwiUGFyZW50U3R5bGUiOm51bGx9LCJQYXJlbnRTdHlsZSI6bnVsbH0sIkhvcml6b250YWxDb25uZWN0b3JTdHlsZSI6eyIkaWQiOiIxOTEiLCJMaW5lQ29sb3IiOnsiJHJlZiI6Ijk4In0sIkxpbmVXZWlnaHQiOjEuMCwiTGluZVR5cGUiOjAsIlBhcmVudFN0eWxlIjpudWxsfSwiVmVydGljYWxDb25uZWN0b3JTdHlsZSI6eyIkaWQiOiIxOTIiLCJMaW5lQ29sb3IiOnsiJHJlZiI6IjEwMSJ9LCJMaW5lV2VpZ2h0IjoxLjAsIkxpbmVUeXBlIjowLCJQYXJlbnRTdHlsZSI6bnVsbH0sIk1hcmdpbiI6bnVsbCwiU3RhcnREYXRlUG9zaXRpb24iOjYsIkVuZERhdGVQb3NpdGlvbiI6NiwiRGF0ZUlzVmlzaWJsZSI6ZmFsc2UsIlRpdGxlUG9zaXRpb24iOjAsIkR1cmF0aW9uUG9zaXRpb24iOjQsIlBlcmNlbnRhZ2VDb21wbGV0ZWRQb3NpdGlvbiI6MiwiU3BhY2luZyI6NSwiSXNCZWxvd1RpbWViYW5kIjpmYWxzZSwiUGVyY2VudGFnZUNvbXBsZXRlU2hhcGVPcGFjaXR5IjozNSwiU2hhcGVTdHlsZSI6eyIkaWQiOiIxOTMiLCJNYXJnaW4iOnsiJHJlZiI6IjEwNCJ9LCJQYWRkaW5nIjp7IiRyZWYiOiIxMDUifSwiQmFja2dyb3VuZCI6eyIkaWQiOiIxOTQiLCJDb2xvciI6eyIkaWQiOiIxOTUiLCJBIjoyNTUsIlIiOjE2NSwiRyI6MTY1LCJCIjoxNjV9fSwiSXNWaXNpYmxlIjp0cnVlLCJXaWR0aCI6MC4wLCJIZWlnaHQiOjEwLjAsIkJvcmRlclN0eWxlIjp7IiRpZCI6IjE5NiIsIkxpbmVDb2xvciI6eyIkcmVmIjoiMTA5In0sIkxpbmVXZWlnaHQiOjAuMCwiTGluZVR5cGUiOjAsIlBhcmVudFN0eWxlIjpudWxsfSwiUGFyZW50U3R5bGUiOm51bGx9LCJUaXRsZVN0eWxlIjp7IiRpZCI6IjE5NyIsIkZvbnRTZXR0aW5ncyI6eyIkaWQiOiIxOTgiLCJGb250U2l6ZSI6MTYsIkZvbnROYW1lIjoiQ2FsaWJyaSIsIklzQm9sZCI6dHJ1ZSwiSXNJdGFsaWMiOmZhbHNlLCJJc1VuZGVybGluZWQiOmZhbHNlLCJQYXJlbnRTdHlsZSI6bnVsbH0sIkF1dG9TaXplIjowLCJGb3JlZ3JvdW5kIjp7IiRpZCI6IjE5OSIsIkNvbG9yIjp7IiRpZCI6IjIwMCIsIkEiOjI1NSwiUiI6MCwiRyI6MCwiQiI6MH19LCJNYXhXaWR0aCI6NzI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IwMSIsIkxpbmVDb2xvciI6bnVsbCwiTGluZVdlaWdodCI6MC4wLCJMaW5lVHlwZSI6MCwiUGFyZW50U3R5bGUiOm51bGx9LCJQYXJlbnRTdHlsZSI6bnVsbH0sIkRhdGVTdHlsZSI6eyIkaWQiOiIyMDIiLCJGb250U2V0dGluZ3MiOnsiJGlkIjoiMjAzIiwiRm9udFNpemUiOjk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1hcmdpbiI6eyIkcmVmIjoiMTIyIn0sIlBhZGRpbmciOnsiJHJlZiI6IjEyMyJ9LCJCYWNrZ3JvdW5kIjp7IiRyZWYiOiIxMjQifSwiSXNWaXNpYmxlIjpmYWxzZSwiV2lkdGgiOjAuMCwiSGVpZ2h0IjowLjAsIkJvcmRlclN0eWxlIjp7IiRpZCI6IjIwNCIsIkxpbmVDb2xvciI6bnVsbCwiTGluZVdlaWdodCI6MC4wLCJMaW5lVHlwZSI6MCwiUGFyZW50U3R5bGUiOm51bGx9LCJQYXJlbnRTdHlsZSI6bnVsbH0sIkRhdGVGb3JtYXQiOnsiJHJlZiI6IjEyNSJ9LCJJc1Zpc2libGUiOnRydWUsIlBhcmVudFN0eWxlIjpudWxsfSwiSW5kZXgiOjEsIlNtYXJ0RHVyYXRpb25BY3RpdmF0ZWQiOmZhbHNlLCJEYXRlRm9ybWF0Ijp7IiRyZWYiOiIxMjUifSwiSWQiOiI1NTg3ZGI2OC0xY2NiLTQ4YWEtODAzMC02ZGNhYWZkYTg2M2IiLCJJbXBvcnRJZCI6bnVsbCwiVGl0bGUiOiJDYW5kaWRhdGUgUmVsZWFzZSAoTkVNU0lTKSIsIk5vdGUiOm51bGwsIkh5cGVybGluayI6bnVsbCwiSXNDaGFuZ2VkIjpmYWxzZSwiSXNOZXciOmZhbHNlfSx7IiRpZCI6IjIwNSIsIkdyb3VwTmFtZSI6bnVsbCwiU3RhcnREYXRlIjoiMjAxOS0wOS0wMVQwMDowMDowMFoiLCJFbmREYXRlIjoiMjAxOS0xMS0wMVQyMzo1OTowMFoiLCJQZXJjZW50YWdlQ29tcGxldGUiOm51bGwsIlN0eWxlIjp7IiRpZCI6IjIwNiIsIlNoYXBlIjoyLCJTaGFwZVRoaWNrbmVzcyI6MCwiRHVyYXRpb25Gb3JtYXQiOjIsIkluY2x1ZGVOb25Xb3JraW5nRGF5c0luRHVyYXRpb24iOmZhbHNlLCJQZXJjZW50YWdlQ29tcGxldGVTdHlsZSI6eyIkaWQiOiIyMDciLCJGb250U2V0dGluZ3MiOnsiJGlkIjoiMjA4IiwiRm9udFNpemUiOjEwLCJGb250TmFtZSI6IkNhbGlicmkiLCJJc0JvbGQiOmZhbHNlLCJJc0l0YWxpYyI6ZmFsc2UsIklzVW5kZXJsaW5lZCI6ZmFsc2UsIlBhcmVudFN0eWxlIjpudWxsfSwiQXV0b1NpemUiOjAsIkZvcmVncm91bmQiOnsiJGlkIjoiMjA5IiwiQ29sb3IiOnsiJGlkIjoiMjEwIiwiQSI6MjU1LCJSIjoyMzgsIkciOjIzNiwiQiI6MjI1fX0sIk1heFdpZHRoIjoyMDAuMCwiTWF4SGVpZ2h0IjoiSW5maW5pdHkiLCJTbWFydEZvcmVncm91bmRJc0FjdGl2ZSI6ZmFsc2UsIkhvcml6b250YWxBbGlnbm1lbnQiOjAsIlZlcnRpY2FsQWxpZ25tZW50IjowLCJTbWFydEZvcmVncm91bmQiOm51bGwsIk1hcmdpbiI6eyIkcmVmIjoiODcifSwiUGFkZGluZyI6eyIkcmVmIjoiODgifSwiQmFja2dyb3VuZCI6eyIkcmVmIjoiODkifSwiSXNWaXNpYmxlIjp0cnVlLCJXaWR0aCI6MC4wLCJIZWlnaHQiOjAuMCwiQm9yZGVyU3R5bGUiOnsiJGlkIjoiMjExIiwiTGluZUNvbG9yIjpudWxsLCJMaW5lV2VpZ2h0IjowLjAsIkxpbmVUeXBlIjowLCJQYXJlbnRTdHlsZSI6bnVsbH0sIlBhcmVudFN0eWxlIjpudWxsfSwiRHVyYXRpb25TdHlsZSI6eyIkaWQiOiIyMTIiLCJGb250U2V0dGluZ3MiOnsiJGlkIjoiMjEzIiwiRm9udFNpemUiOjE0LCJGb250TmFtZSI6IkNhbGlicmkiLCJJc0JvbGQiOnRydW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yMTQiLCJMaW5lQ29sb3IiOm51bGwsIkxpbmVXZWlnaHQiOjAuMCwiTGluZVR5cGUiOjAsIlBhcmVudFN0eWxlIjpudWxsfSwiUGFyZW50U3R5bGUiOm51bGx9LCJIb3Jpem9udGFsQ29ubmVjdG9yU3R5bGUiOnsiJGlkIjoiMjE1IiwiTGluZUNvbG9yIjp7IiRyZWYiOiI5OCJ9LCJMaW5lV2VpZ2h0IjoxLjAsIkxpbmVUeXBlIjowLCJQYXJlbnRTdHlsZSI6bnVsbH0sIlZlcnRpY2FsQ29ubmVjdG9yU3R5bGUiOnsiJGlkIjoiMjE2IiwiTGluZUNvbG9yIjp7IiRyZWYiOiIxMDEifSwiTGluZVdlaWdodCI6MS4wLCJMaW5lVHlwZSI6MCwiUGFyZW50U3R5bGUiOm51bGx9LCJNYXJnaW4iOm51bGwsIlN0YXJ0RGF0ZVBvc2l0aW9uIjo2LCJFbmREYXRlUG9zaXRpb24iOjYsIkRhdGVJc1Zpc2libGUiOmZhbHNlLCJUaXRsZVBvc2l0aW9uIjowLCJEdXJhdGlvblBvc2l0aW9uIjo0LCJQZXJjZW50YWdlQ29tcGxldGVkUG9zaXRpb24iOjIsIlNwYWNpbmciOjUsIklzQmVsb3dUaW1lYmFuZCI6ZmFsc2UsIlBlcmNlbnRhZ2VDb21wbGV0ZVNoYXBlT3BhY2l0eSI6MzUsIlNoYXBlU3R5bGUiOnsiJGlkIjoiMjE3IiwiTWFyZ2luIjp7IiRyZWYiOiIxMDQifSwiUGFkZGluZyI6eyIkcmVmIjoiMTA1In0sIkJhY2tncm91bmQiOnsiJGlkIjoiMjE4IiwiQ29sb3IiOnsiJGlkIjoiMjE5IiwiQSI6MjU1LCJSIjoxNjUsIkciOjE2NSwiQiI6MTY1fX0sIklzVmlzaWJsZSI6dHJ1ZSwiV2lkdGgiOjAuMCwiSGVpZ2h0IjoxMC4wLCJCb3JkZXJTdHlsZSI6eyIkaWQiOiIyMjAiLCJMaW5lQ29sb3IiOnsiJHJlZiI6IjEwOSJ9LCJMaW5lV2VpZ2h0IjowLjAsIkxpbmVUeXBlIjowLCJQYXJlbnRTdHlsZSI6bnVsbH0sIlBhcmVudFN0eWxlIjpudWxsfSwiVGl0bGVTdHlsZSI6eyIkaWQiOiIyMjEiLCJGb250U2V0dGluZ3MiOnsiJGlkIjoiMjIyIiwiRm9udFNpemUiOjE2LCJGb250TmFtZSI6IkNhbGlicmkiLCJJc0JvbGQiOnRydWUsIklzSXRhbGljIjpmYWxzZSwiSXNVbmRlcmxpbmVkIjpmYWxzZSwiUGFyZW50U3R5bGUiOm51bGx9LCJBdXRvU2l6ZSI6MCwiRm9yZWdyb3VuZCI6eyIkcmVmIjoiMTEzIn0sIk1heFdpZHRoIjoxMjg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IyMyIsIkxpbmVDb2xvciI6bnVsbCwiTGluZVdlaWdodCI6MC4wLCJMaW5lVHlwZSI6MCwiUGFyZW50U3R5bGUiOm51bGx9LCJQYXJlbnRTdHlsZSI6bnVsbH0sIkRhdGVTdHlsZSI6eyIkaWQiOiIyMjQiLCJGb250U2V0dGluZ3MiOnsiJGlkIjoiMjI1IiwiRm9udFNpemUiOjk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1hcmdpbiI6eyIkcmVmIjoiMTIyIn0sIlBhZGRpbmciOnsiJHJlZiI6IjEyMyJ9LCJCYWNrZ3JvdW5kIjp7IiRyZWYiOiIxMjQifSwiSXNWaXNpYmxlIjpmYWxzZSwiV2lkdGgiOjAuMCwiSGVpZ2h0IjowLjAsIkJvcmRlclN0eWxlIjp7IiRpZCI6IjIyNiIsIkxpbmVDb2xvciI6bnVsbCwiTGluZVdlaWdodCI6MC4wLCJMaW5lVHlwZSI6MCwiUGFyZW50U3R5bGUiOm51bGx9LCJQYXJlbnRTdHlsZSI6bnVsbH0sIkRhdGVGb3JtYXQiOnsiJHJlZiI6IjEyNSJ9LCJJc1Zpc2libGUiOnRydWUsIlBhcmVudFN0eWxlIjpudWxsfSwiSW5kZXgiOjIsIlNtYXJ0RHVyYXRpb25BY3RpdmF0ZWQiOmZhbHNlLCJEYXRlRm9ybWF0Ijp7IiRyZWYiOiIxMjUifSwiSWQiOiI3ODVjZGMzMS1hM2E2LTRkZDItYmIyZi0zNGJmNGYzNzRiNzQiLCJJbXBvcnRJZCI6bnVsbCwiVGl0bGUiOiJGaW5hbCBSZWxlYXNlIChORU1TSVMpIiwiTm90ZSI6bnVsbCwiSHlwZXJsaW5rIjpudWxsLCJJc0NoYW5nZWQiOmZhbHNlLCJJc05ldyI6ZmFsc2V9LHsiJGlkIjoiMjI3IiwiR3JvdXBOYW1lIjpudWxsLCJTdGFydERhdGUiOiIyMDE5LTExLTAxVDAwOjAwOjAwWiIsIkVuZERhdGUiOiIyMDIwLTAxLTMxVDIzOjU5OjAwWiIsIlBlcmNlbnRhZ2VDb21wbGV0ZSI6bnVsbCwiU3R5bGUiOnsiJGlkIjoiMjI4IiwiU2hhcGUiOjIsIlNoYXBlVGhpY2tuZXNzIjowLCJEdXJhdGlvbkZvcm1hdCI6MiwiSW5jbHVkZU5vbldvcmtpbmdEYXlzSW5EdXJhdGlvbiI6ZmFsc2UsIlBlcmNlbnRhZ2VDb21wbGV0ZVN0eWxlIjp7IiRpZCI6IjIyOSIsIkZvbnRTZXR0aW5ncyI6eyIkaWQiOiIyMzAiLCJGb250U2l6ZSI6MTAsIkZvbnROYW1lIjoiQ2FsaWJyaSIsIklzQm9sZCI6ZmFsc2UsIklzSXRhbGljIjpmYWxzZSwiSXNVbmRlcmxpbmVkIjpmYWxzZSwiUGFyZW50U3R5bGUiOm51bGx9LCJBdXRvU2l6ZSI6MCwiRm9yZWdyb3VuZCI6eyIkaWQiOiIyMzEiLCJDb2xvciI6eyIkaWQiOiIyMzIiLCJBIjoyNTUsIlIiOjIzOCwiRyI6MjM2LCJCIjoyMjV9fSwiTWF4V2lkdGgiOjIwMC4wLCJNYXhIZWlnaHQiOiJJbmZpbml0eSIsIlNtYXJ0Rm9yZWdyb3VuZElzQWN0aXZlIjpmYWxzZSwiSG9yaXpvbnRhbEFsaWdubWVudCI6MCwiVmVydGljYWxBbGlnbm1lbnQiOjAsIlNtYXJ0Rm9yZWdyb3VuZCI6bnVsbCwiTWFyZ2luIjp7IiRyZWYiOiI4NyJ9LCJQYWRkaW5nIjp7IiRyZWYiOiI4OCJ9LCJCYWNrZ3JvdW5kIjp7IiRyZWYiOiI4OSJ9LCJJc1Zpc2libGUiOnRydWUsIldpZHRoIjowLjAsIkhlaWdodCI6MC4wLCJCb3JkZXJTdHlsZSI6eyIkaWQiOiIyMzMiLCJMaW5lQ29sb3IiOm51bGwsIkxpbmVXZWlnaHQiOjAuMCwiTGluZVR5cGUiOjAsIlBhcmVudFN0eWxlIjpudWxsfSwiUGFyZW50U3R5bGUiOm51bGx9LCJEdXJhdGlvblN0eWxlIjp7IiRpZCI6IjIzNCIsIkZvbnRTZXR0aW5ncyI6eyIkaWQiOiIyMzUiLCJGb250U2l6ZSI6MTQsIkZvbnROYW1lIjoiQ2FsaWJyaSIsIklzQm9sZCI6dHJ1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IzNiIsIkxpbmVDb2xvciI6bnVsbCwiTGluZVdlaWdodCI6MC4wLCJMaW5lVHlwZSI6MCwiUGFyZW50U3R5bGUiOm51bGx9LCJQYXJlbnRTdHlsZSI6bnVsbH0sIkhvcml6b250YWxDb25uZWN0b3JTdHlsZSI6eyIkaWQiOiIyMzciLCJMaW5lQ29sb3IiOnsiJHJlZiI6Ijk4In0sIkxpbmVXZWlnaHQiOjEuMCwiTGluZVR5cGUiOjAsIlBhcmVudFN0eWxlIjpudWxsfSwiVmVydGljYWxDb25uZWN0b3JTdHlsZSI6eyIkaWQiOiIyMzgiLCJMaW5lQ29sb3IiOnsiJHJlZiI6IjEwMSJ9LCJMaW5lV2VpZ2h0IjoxLjAsIkxpbmVUeXBlIjowLCJQYXJlbnRTdHlsZSI6bnVsbH0sIk1hcmdpbiI6bnVsbCwiU3RhcnREYXRlUG9zaXRpb24iOjYsIkVuZERhdGVQb3NpdGlvbiI6NiwiRGF0ZUlzVmlzaWJsZSI6ZmFsc2UsIlRpdGxlUG9zaXRpb24iOjAsIkR1cmF0aW9uUG9zaXRpb24iOjQsIlBlcmNlbnRhZ2VDb21wbGV0ZWRQb3NpdGlvbiI6MiwiU3BhY2luZyI6NSwiSXNCZWxvd1RpbWViYW5kIjpmYWxzZSwiUGVyY2VudGFnZUNvbXBsZXRlU2hhcGVPcGFjaXR5IjozNSwiU2hhcGVTdHlsZSI6eyIkaWQiOiIyMzkiLCJNYXJnaW4iOnsiJHJlZiI6IjEwNCJ9LCJQYWRkaW5nIjp7IiRyZWYiOiIxMDUifSwiQmFja2dyb3VuZCI6eyIkaWQiOiIyNDAiLCJDb2xvciI6eyIkaWQiOiIyNDEiLCJBIjoyNTUsIlIiOjE2NSwiRyI6MTY1LCJCIjoxNjV9fSwiSXNWaXNpYmxlIjp0cnVlLCJXaWR0aCI6MC4wLCJIZWlnaHQiOjEwLjAsIkJvcmRlclN0eWxlIjp7IiRpZCI6IjI0MiIsIkxpbmVDb2xvciI6eyIkcmVmIjoiMTA5In0sIkxpbmVXZWlnaHQiOjAuMCwiTGluZVR5cGUiOjAsIlBhcmVudFN0eWxlIjpudWxsfSwiUGFyZW50U3R5bGUiOm51bGx9LCJUaXRsZVN0eWxlIjp7IiRpZCI6IjI0MyIsIkZvbnRTZXR0aW5ncyI6eyIkaWQiOiIyNDQiLCJGb250U2l6ZSI6MTYsIkZvbnROYW1lIjoiQ2FsaWJyaSIsIklzQm9sZCI6dHJ1ZSwiSXNJdGFsaWMiOmZhbHNlLCJJc1VuZGVybGluZWQiOmZhbHNlLCJQYXJlbnRTdHlsZSI6bnVsbH0sIkF1dG9TaXplIjowLCJGb3JlZ3JvdW5kIjp7IiRyZWYiOiIxMTMifSwiTWF4V2lkdGgiOjEyODAuMCwiTWF4SGVpZ2h0IjoiSW5maW5pdHkiLCJTbWFydEZvcmVncm91bmRJc0FjdGl2ZSI6ZmFsc2UsIkhvcml6b250YWxBbGlnbm1lbnQiOjAsIlZlcnRpY2FsQWxpZ25tZW50IjowLCJTbWFydEZvcmVncm91bmQiOm51bGwsIk1hcmdpbiI6eyIkcmVmIjoiMTE1In0sIlBhZGRpbmciOnsiJHJlZiI6IjExNiJ9LCJCYWNrZ3JvdW5kIjp7IiRyZWYiOiIxMTcifSwiSXNWaXNpYmxlIjp0cnVlLCJXaWR0aCI6MC4wLCJIZWlnaHQiOjAuMCwiQm9yZGVyU3R5bGUiOnsiJGlkIjoiMjQ1IiwiTGluZUNvbG9yIjpudWxsLCJMaW5lV2VpZ2h0IjowLjAsIkxpbmVUeXBlIjowLCJQYXJlbnRTdHlsZSI6bnVsbH0sIlBhcmVudFN0eWxlIjpudWxsfSwiRGF0ZVN0eWxlIjp7IiRpZCI6IjI0NiIsIkZvbnRTZXR0aW5ncyI6eyIkaWQiOiIyNDciLCJGb250U2l6ZSI6OS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mZhbHNlLCJXaWR0aCI6MC4wLCJIZWlnaHQiOjAuMCwiQm9yZGVyU3R5bGUiOnsiJGlkIjoiMjQ4IiwiTGluZUNvbG9yIjpudWxsLCJMaW5lV2VpZ2h0IjowLjAsIkxpbmVUeXBlIjowLCJQYXJlbnRTdHlsZSI6bnVsbH0sIlBhcmVudFN0eWxlIjpudWxsfSwiRGF0ZUZvcm1hdCI6eyIkcmVmIjoiMTI1In0sIklzVmlzaWJsZSI6dHJ1ZSwiUGFyZW50U3R5bGUiOm51bGx9LCJJbmRleCI6MywiU21hcnREdXJhdGlvbkFjdGl2YXRlZCI6ZmFsc2UsIkRhdGVGb3JtYXQiOnsiJHJlZiI6IjEyNSJ9LCJJZCI6ImQ3MDM4M2E2LTU4ZGUtNDVkNy05MjkxLWU5ZTA5MDYwOGI5OSIsIkltcG9ydElkIjpudWxsLCJUaXRsZSI6IkNvbXBsaWFuY2UgVGVzdGluZyBSZWFkaW5lc3MgKE5FTVNJUykiLCJOb3RlIjpudWxsLCJIeXBlcmxpbmsiOm51bGwsIklzQ2hhbmdlZCI6ZmFsc2UsIklzTmV3IjpmYWxzZX0seyIkaWQiOiIyNDkiLCJHcm91cE5hbWUiOm51bGwsIlN0YXJ0RGF0ZSI6IjIwMjAtMDItMDFUMDA6MDA6MDBaIiwiRW5kRGF0ZSI6IjIwMjEtMDItMDFUMjM6NTk6MDBaIiwiUGVyY2VudGFnZUNvbXBsZXRlIjpudWxsLCJTdHlsZSI6eyIkaWQiOiIyNTAiLCJTaGFwZSI6MiwiU2hhcGVUaGlja25lc3MiOjAsIkR1cmF0aW9uRm9ybWF0IjoyLCJJbmNsdWRlTm9uV29ya2luZ0RheXNJbkR1cmF0aW9uIjpmYWxzZSwiUGVyY2VudGFnZUNvbXBsZXRl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MjM4LCJHIjoyMzYsIkIiOjIyNX1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I1NSIsIkxpbmVDb2xvciI6bnVsbCwiTGluZVdlaWdodCI6MC4wLCJMaW5lVHlwZSI6MCwiUGFyZW50U3R5bGUiOm51bGx9LCJQYXJlbnRTdHlsZSI6bnVsbH0sIkR1cmF0aW9uU3R5bGUiOnsiJGlkIjoiMjU2IiwiRm9udFNldHRpbmdzIjp7IiRpZCI6IjI1NyIsIkZvbnRTaXplIjoxNCwiRm9udE5hbWUiOiJDYWxpYnJpIiwiSXNCb2xkIjp0cnVlLCJJc0l0YWxpYyI6ZmFsc2UsIklzVW5kZXJsaW5lZCI6ZmFsc2UsIlBhcmVudFN0eWxlIjpudWxsfSwiQXV0b1NpemUiOjAsIkZvcmVncm91bmQiOnsiJHJlZiI6IjkyIn0sIk1heFdpZHRoIjoyMDAuMCwiTWF4SGVpZ2h0IjoiSW5maW5pdHkiLCJTbWFydEZvcmVncm91bmRJc0FjdGl2ZSI6ZmFsc2UsIkhvcml6b250YWxBbGlnbm1lbnQiOjAsIlZlcnRpY2FsQWxpZ25tZW50IjowLCJTbWFydEZvcmVncm91bmQiOm51bGwsIk1hcmdpbiI6eyIkcmVmIjoiOTQifSwiUGFkZGluZyI6eyIkcmVmIjoiOTUifSwiQmFja2dyb3VuZCI6eyIkcmVmIjoiOTYifSwiSXNWaXNpYmxlIjp0cnVlLCJXaWR0aCI6MC4wLCJIZWlnaHQiOjAuMCwiQm9yZGVyU3R5bGUiOnsiJGlkIjoiMjU4IiwiTGluZUNvbG9yIjpudWxsLCJMaW5lV2VpZ2h0IjowLjAsIkxpbmVUeXBlIjowLCJQYXJlbnRTdHlsZSI6bnVsbH0sIlBhcmVudFN0eWxlIjpudWxsfSwiSG9yaXpvbnRhbENvbm5lY3RvclN0eWxlIjp7IiRpZCI6IjI1OSIsIkxpbmVDb2xvciI6eyIkcmVmIjoiOTgifSwiTGluZVdlaWdodCI6MS4wLCJMaW5lVHlwZSI6MCwiUGFyZW50U3R5bGUiOm51bGx9LCJWZXJ0aWNhbENvbm5lY3RvclN0eWxlIjp7IiRpZCI6IjI2MCIsIkxpbmVDb2xvciI6eyIkcmVmIjoiMTAxIn0sIkxpbmVXZWlnaHQiOjEuMCwiTGluZVR5cGUiOjAsIlBhcmVudFN0eWxlIjpudWxsfSwiTWFyZ2luIjpudWxsLCJTdGFydERhdGVQb3NpdGlvbiI6NiwiRW5kRGF0ZVBvc2l0aW9uIjo2LCJEYXRlSXNWaXNpYmxlIjpmYWxzZSwiVGl0bGVQb3NpdGlvbiI6MCwiRHVyYXRpb25Qb3NpdGlvbiI6NCwiUGVyY2VudGFnZUNvbXBsZXRlZFBvc2l0aW9uIjoyLCJTcGFjaW5nIjo1LCJJc0JlbG93VGltZWJhbmQiOmZhbHNlLCJQZXJjZW50YWdlQ29tcGxldGVTaGFwZU9wYWNpdHkiOjM1LCJTaGFwZVN0eWxlIjp7IiRpZCI6IjI2MSIsIk1hcmdpbiI6eyIkcmVmIjoiMTA0In0sIlBhZGRpbmciOnsiJHJlZiI6IjEwNSJ9LCJCYWNrZ3JvdW5kIjp7IiRpZCI6IjI2MiIsIkNvbG9yIjp7IiRpZCI6IjI2MyIsIkEiOjI1NSwiUiI6MTY1LCJHIjoxNjUsIkIiOjE2NX19LCJJc1Zpc2libGUiOnRydWUsIldpZHRoIjowLjAsIkhlaWdodCI6MTAuMCwiQm9yZGVyU3R5bGUiOnsiJGlkIjoiMjY0IiwiTGluZUNvbG9yIjp7IiRyZWYiOiIxMDkifSwiTGluZVdlaWdodCI6MC4wLCJMaW5lVHlwZSI6MCwiUGFyZW50U3R5bGUiOm51bGx9LCJQYXJlbnRTdHlsZSI6bnVsbH0sIlRpdGxlU3R5bGUiOnsiJGlkIjoiMjY1IiwiRm9udFNldHRpbmdzIjp7IiRpZCI6IjI2NiIsIkZvbnRTaXplIjoxNiwiRm9udE5hbWUiOiJDYWxpYnJpIiwiSXNCb2xkIjp0cnVlLCJJc0l0YWxpYyI6ZmFsc2UsIklzVW5kZXJsaW5lZCI6ZmFsc2UsIlBhcmVudFN0eWxlIjpudWxsfSwiQXV0b1NpemUiOjAsIkZvcmVncm91bmQiOnsiJHJlZiI6IjExMyJ9LCJNYXhXaWR0aCI6MTI4MC4wLCJNYXhIZWlnaHQiOiJJbmZpbml0eSIsIlNtYXJ0Rm9yZWdyb3VuZElzQWN0aXZlIjpmYWxzZSwiSG9yaXpvbnRhbEFsaWdubWVudCI6MCwiVmVydGljYWxBbGlnbm1lbnQiOjAsIlNtYXJ0Rm9yZWdyb3VuZCI6bnVsbCwiTWFyZ2luIjp7IiRyZWYiOiIxMTUifSwiUGFkZGluZyI6eyIkcmVmIjoiMTE2In0sIkJhY2tncm91bmQiOnsiJHJlZiI6IjExNyJ9LCJJc1Zpc2libGUiOnRydWUsIldpZHRoIjowLjAsIkhlaWdodCI6MC4wLCJCb3JkZXJTdHlsZSI6eyIkaWQiOiIyNjciLCJMaW5lQ29sb3IiOm51bGwsIkxpbmVXZWlnaHQiOjAuMCwiTGluZVR5cGUiOjAsIlBhcmVudFN0eWxlIjpudWxsfSwiUGFyZW50U3R5bGUiOm51bGx9LCJEYXRlU3R5bGUiOnsiJGlkIjoiMjY4IiwiRm9udFNldHRpbmdzIjp7IiRpZCI6IjI2OSIsIkZvbnRTaXplIjo5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NYXJnaW4iOnsiJHJlZiI6IjEyMiJ9LCJQYWRkaW5nIjp7IiRyZWYiOiIxMjMifSwiQmFja2dyb3VuZCI6eyIkcmVmIjoiMTI0In0sIklzVmlzaWJsZSI6ZmFsc2UsIldpZHRoIjowLjAsIkhlaWdodCI6MC4wLCJCb3JkZXJTdHlsZSI6eyIkaWQiOiIyNzAiLCJMaW5lQ29sb3IiOm51bGwsIkxpbmVXZWlnaHQiOjAuMCwiTGluZVR5cGUiOjAsIlBhcmVudFN0eWxlIjpudWxsfSwiUGFyZW50U3R5bGUiOm51bGx9LCJEYXRlRm9ybWF0Ijp7IiRyZWYiOiIxMjUifSwiSXNWaXNpYmxlIjp0cnVlLCJQYXJlbnRTdHlsZSI6bnVsbH0sIkluZGV4Ijo0LCJTbWFydER1cmF0aW9uQWN0aXZhdGVkIjpmYWxzZSwiRGF0ZUZvcm1hdCI6eyIkcmVmIjoiMTI1In0sIklkIjoiZDgwODA2NjctMWNmOS00YWRiLTg5NTYtMTcwNzlmOTFlNWQxIiwiSW1wb3J0SWQiOm51bGwsIlRpdGxlIjoiRGF0YSBBY2NlcHRhbmNlIFN0YXJ0cyIsIk5vdGUiOm51bGwsIkh5cGVybGluayI6bnVsbCwiSXNDaGFuZ2VkIjpmYWxzZSwiSXNOZXciOmZhbHNlfSx7IiRpZCI6IjI3MSIsIkdyb3VwTmFtZSI6bnVsbCwiU3RhcnREYXRlIjoiMjAyMS0wMi0wMVQwMDowMDowMFoiLCJFbmREYXRlIjoiMjAyMi0wMi0wMVQyMzo1OTowMFoiLCJQZXJjZW50YWdlQ29tcGxldGUiOm51bGwsIlN0eWxlIjp7IiRpZCI6IjI3MiIsIlNoYXBlIjoyLCJTaGFwZVRoaWNrbmVzcyI6MCwiRHVyYXRpb25Gb3JtYXQiOjIsIkluY2x1ZGVOb25Xb3JraW5nRGF5c0luRHVyYXRpb24iOmZhbHNlLCJQZXJjZW50YWdlQ29tcGxldGVTdHlsZSI6eyIkaWQiOiIyNzMiLCJGb250U2V0dGluZ3MiOnsiJGlkIjoiMjc0IiwiRm9udFNpemUiOjEwLCJGb250TmFtZSI6IkNhbGlicmkiLCJJc0JvbGQiOmZhbHNlLCJJc0l0YWxpYyI6ZmFsc2UsIklzVW5kZXJsaW5lZCI6ZmFsc2UsIlBhcmVudFN0eWxlIjpudWxsfSwiQXV0b1NpemUiOjAsIkZvcmVncm91bmQiOnsiJGlkIjoiMjc1IiwiQ29sb3IiOnsiJGlkIjoiMjc2IiwiQSI6MjU1LCJSIjoyMzgsIkciOjIzNiwiQiI6MjI1fX0sIk1heFdpZHRoIjoyMDAuMCwiTWF4SGVpZ2h0IjoiSW5maW5pdHkiLCJTbWFydEZvcmVncm91bmRJc0FjdGl2ZSI6ZmFsc2UsIkhvcml6b250YWxBbGlnbm1lbnQiOjAsIlZlcnRpY2FsQWxpZ25tZW50IjowLCJTbWFydEZvcmVncm91bmQiOm51bGwsIk1hcmdpbiI6eyIkcmVmIjoiODcifSwiUGFkZGluZyI6eyIkcmVmIjoiODgifSwiQmFja2dyb3VuZCI6eyIkcmVmIjoiODkifSwiSXNWaXNpYmxlIjp0cnVlLCJXaWR0aCI6MC4wLCJIZWlnaHQiOjAuMCwiQm9yZGVyU3R5bGUiOnsiJGlkIjoiMjc3IiwiTGluZUNvbG9yIjpudWxsLCJMaW5lV2VpZ2h0IjowLjAsIkxpbmVUeXBlIjowLCJQYXJlbnRTdHlsZSI6bnVsbH0sIlBhcmVudFN0eWxlIjpudWxsfSwiRHVyYXRpb25TdHlsZSI6eyIkaWQiOiIyNzgiLCJGb250U2V0dGluZ3MiOnsiJGlkIjoiMjc5IiwiRm9udFNpemUiOjE0LCJGb250TmFtZSI6IkNhbGlicmkiLCJJc0JvbGQiOnRydW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yODAiLCJMaW5lQ29sb3IiOm51bGwsIkxpbmVXZWlnaHQiOjAuMCwiTGluZVR5cGUiOjAsIlBhcmVudFN0eWxlIjpudWxsfSwiUGFyZW50U3R5bGUiOm51bGx9LCJIb3Jpem9udGFsQ29ubmVjdG9yU3R5bGUiOnsiJGlkIjoiMjgxIiwiTGluZUNvbG9yIjp7IiRyZWYiOiI5OCJ9LCJMaW5lV2VpZ2h0IjoxLjAsIkxpbmVUeXBlIjowLCJQYXJlbnRTdHlsZSI6bnVsbH0sIlZlcnRpY2FsQ29ubmVjdG9yU3R5bGUiOnsiJGlkIjoiMjgyIiwiTGluZUNvbG9yIjp7IiRyZWYiOiIxMDEifSwiTGluZVdlaWdodCI6MS4wLCJMaW5lVHlwZSI6MCwiUGFyZW50U3R5bGUiOm51bGx9LCJNYXJnaW4iOm51bGwsIlN0YXJ0RGF0ZVBvc2l0aW9uIjo2LCJFbmREYXRlUG9zaXRpb24iOjYsIkRhdGVJc1Zpc2libGUiOmZhbHNlLCJUaXRsZVBvc2l0aW9uIjowLCJEdXJhdGlvblBvc2l0aW9uIjo0LCJQZXJjZW50YWdlQ29tcGxldGVkUG9zaXRpb24iOjIsIlNwYWNpbmciOjUsIklzQmVsb3dUaW1lYmFuZCI6ZmFsc2UsIlBlcmNlbnRhZ2VDb21wbGV0ZVNoYXBlT3BhY2l0eSI6MzUsIlNoYXBlU3R5bGUiOnsiJGlkIjoiMjgzIiwiTWFyZ2luIjp7IiRyZWYiOiIxMDQifSwiUGFkZGluZyI6eyIkcmVmIjoiMTA1In0sIkJhY2tncm91bmQiOnsiJGlkIjoiMjg0IiwiQ29sb3IiOnsiJGlkIjoiMjg1IiwiQSI6MjU1LCJSIjoxNjUsIkciOjE2NSwiQiI6MTY1fX0sIklzVmlzaWJsZSI6dHJ1ZSwiV2lkdGgiOjAuMCwiSGVpZ2h0IjoxMC4wLCJCb3JkZXJTdHlsZSI6eyIkaWQiOiIyODYiLCJMaW5lQ29sb3IiOnsiJHJlZiI6IjEwOSJ9LCJMaW5lV2VpZ2h0IjowLjAsIkxpbmVUeXBlIjowLCJQYXJlbnRTdHlsZSI6bnVsbH0sIlBhcmVudFN0eWxlIjpudWxsfSwiVGl0bGVTdHlsZSI6eyIkaWQiOiIyODciLCJGb250U2V0dGluZ3MiOnsiJGlkIjoiMjg4IiwiRm9udFNpemUiOjE2LCJGb250TmFtZSI6IkNhbGlicmkiLCJJc0JvbGQiOnRydWUsIklzSXRhbGljIjpmYWxzZSwiSXNVbmRlcmxpbmVkIjpmYWxzZSwiUGFyZW50U3R5bGUiOm51bGx9LCJBdXRvU2l6ZSI6MCwiRm9yZWdyb3VuZCI6eyIkcmVmIjoiMTEzIn0sIk1heFdpZHRoIjoxMjg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k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1hcmdpbiI6eyIkcmVmIjoiMTIyIn0sIlBhZGRpbmciOnsiJHJlZiI6IjEyMyJ9LCJCYWNrZ3JvdW5kIjp7IiRyZWYiOiIxMjQifSwiSXNWaXNpYmxlIjpmYWxzZSwiV2lkdGgiOjAuMCwiSGVpZ2h0IjowLjAsIkJvcmRlclN0eWxlIjp7IiRpZCI6IjI5MiIsIkxpbmVDb2xvciI6bnVsbCwiTGluZVdlaWdodCI6MC4wLCJMaW5lVHlwZSI6MCwiUGFyZW50U3R5bGUiOm51bGx9LCJQYXJlbnRTdHlsZSI6bnVsbH0sIkRhdGVGb3JtYXQiOnsiJHJlZiI6IjEyNSJ9LCJJc1Zpc2libGUiOnRydWUsIlBhcmVudFN0eWxlIjpudWxsfSwiSW5kZXgiOjUsIlNtYXJ0RHVyYXRpb25BY3RpdmF0ZWQiOmZhbHNlLCJEYXRlRm9ybWF0Ijp7IiRyZWYiOiIxMjUifSwiSWQiOiI4MjM3YjgxOC0xYzNhLTQ5NTktYjYyNS1hNTNmYzFlNzQ2MDMiLCJJbXBvcnRJZCI6bnVsbCwiVGl0bGUiOiJTb2Z0d2FyZSBSZWxlYXNlIChWZW5kb3IpIiwiTm90ZSI6bnVsbCwiSHlwZXJsaW5rIjpudWxsLCJJc0NoYW5nZWQiOmZhbHNlLCJJc05ldyI6ZmFsc2V9XSwiTXNQcm9qZWN0SXRlbXNUcmVlIjp7IiRpZCI6IjI5MyIsIlJvb3QiOnsiSW1wb3J0SWQiOm51bGwsIklzSW1wb3J0ZWQiOmZhbHNlLCJDaGlsZHJlbiI6W119fSwiTWV0YWRhdGEiOnsiJGlkIjoiMjk0In0sIlNldHRpbmdzIjp7IiRpZCI6IjI5NSIsIkltcGFPcHRpb25zIjp7IiRpZCI6IjI5Ni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Mjk3IiwiVXNlVGltZSI6ZmFsc2UsIldvcmtEYXlTdGFydCI6IjAwOjAwOjAwIiwiV29ya0RheUVuZCI6IjIzOjU5OjAwIn0sIkxhc3RVc2VkVGVtcGxhdGVJZCI6IjRmYTk1NGUwLTY2YzUtNDY1Ni04ODgxLTYxMWIzODY4ZTg3YiJ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105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2014-11-18T23:21:56Z</dcterms:created>
  <dcterms:modified xsi:type="dcterms:W3CDTF">2018-06-12T13:45:32Z</dcterms:modified>
</cp:coreProperties>
</file>